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Arimo"/>
      <p:regular r:id="rId23"/>
      <p:bold r:id="rId24"/>
      <p:italic r:id="rId25"/>
      <p:boldItalic r:id="rId26"/>
    </p:embeddedFont>
    <p:embeddedFont>
      <p:font typeface="Anaheim"/>
      <p:regular r:id="rId27"/>
      <p:bold r:id="rId28"/>
    </p:embeddedFont>
    <p:embeddedFont>
      <p:font typeface="Poppins"/>
      <p:regular r:id="rId29"/>
      <p:bold r:id="rId30"/>
      <p:italic r:id="rId31"/>
      <p:boldItalic r:id="rId32"/>
    </p:embeddedFont>
    <p:embeddedFont>
      <p:font typeface="Bebas Neue"/>
      <p:regular r:id="rId33"/>
    </p:embeddedFont>
    <p:embeddedFont>
      <p:font typeface="Poppins ExtraBold"/>
      <p:bold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F4AFB9A-E287-448E-B48B-3C59E16A161D}">
  <a:tblStyle styleId="{1F4AFB9A-E287-448E-B48B-3C59E16A16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rimo-bold.fntdata"/><Relationship Id="rId23" Type="http://schemas.openxmlformats.org/officeDocument/2006/relationships/font" Target="fonts/Arim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rimo-boldItalic.fntdata"/><Relationship Id="rId25" Type="http://schemas.openxmlformats.org/officeDocument/2006/relationships/font" Target="fonts/Arimo-italic.fntdata"/><Relationship Id="rId28" Type="http://schemas.openxmlformats.org/officeDocument/2006/relationships/font" Target="fonts/Anaheim-bold.fntdata"/><Relationship Id="rId27" Type="http://schemas.openxmlformats.org/officeDocument/2006/relationships/font" Target="fonts/Anahei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italic.fntdata"/><Relationship Id="rId30" Type="http://schemas.openxmlformats.org/officeDocument/2006/relationships/font" Target="fonts/Poppins-bold.fntdata"/><Relationship Id="rId11" Type="http://schemas.openxmlformats.org/officeDocument/2006/relationships/slide" Target="slides/slide6.xml"/><Relationship Id="rId33" Type="http://schemas.openxmlformats.org/officeDocument/2006/relationships/font" Target="fonts/BebasNeue-regular.fntdata"/><Relationship Id="rId10" Type="http://schemas.openxmlformats.org/officeDocument/2006/relationships/slide" Target="slides/slide5.xml"/><Relationship Id="rId32" Type="http://schemas.openxmlformats.org/officeDocument/2006/relationships/font" Target="fonts/Poppins-boldItalic.fntdata"/><Relationship Id="rId13" Type="http://schemas.openxmlformats.org/officeDocument/2006/relationships/slide" Target="slides/slide8.xml"/><Relationship Id="rId35" Type="http://schemas.openxmlformats.org/officeDocument/2006/relationships/font" Target="fonts/PoppinsExtraBold-boldItalic.fntdata"/><Relationship Id="rId12" Type="http://schemas.openxmlformats.org/officeDocument/2006/relationships/slide" Target="slides/slide7.xml"/><Relationship Id="rId34" Type="http://schemas.openxmlformats.org/officeDocument/2006/relationships/font" Target="fonts/PoppinsExtraBo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6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Google Shape;283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38" name="Google Shape;283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6" name="Google Shape;304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g3315467734d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3" name="Google Shape;3053;g3315467734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g3315467734d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9" name="Google Shape;3059;g3315467734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g3315467734d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5" name="Google Shape;3065;g3315467734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g3315467734d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1" name="Google Shape;3071;g3315467734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5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Google Shape;3076;g3315467734d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7" name="Google Shape;3077;g3315467734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3" name="Google Shape;308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7" name="Shape 3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Google Shape;308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9" name="Google Shape;308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6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58" name="Google Shape;285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2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4" name="Google Shape;298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92" name="Google Shape;299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7" name="Google Shape;30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4" name="Google Shape;301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9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1" name="Google Shape;30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g3315467734d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9" name="Google Shape;3029;g3315467734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6" name="Google Shape;30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143000" y="1264595"/>
            <a:ext cx="6858000" cy="2078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Bebas Neue"/>
              <a:buNone/>
              <a:defRPr b="1" sz="66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143000" y="3412063"/>
            <a:ext cx="6858000" cy="351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grpSp>
        <p:nvGrpSpPr>
          <p:cNvPr id="14" name="Google Shape;14;p2"/>
          <p:cNvGrpSpPr/>
          <p:nvPr/>
        </p:nvGrpSpPr>
        <p:grpSpPr>
          <a:xfrm>
            <a:off x="-450421" y="-383843"/>
            <a:ext cx="1507863" cy="1510278"/>
            <a:chOff x="39184" y="-151930"/>
            <a:chExt cx="1309806" cy="1311904"/>
          </a:xfrm>
        </p:grpSpPr>
        <p:sp>
          <p:nvSpPr>
            <p:cNvPr id="15" name="Google Shape;15;p2"/>
            <p:cNvSpPr/>
            <p:nvPr/>
          </p:nvSpPr>
          <p:spPr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231442" y="614221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60075" y="685588"/>
              <a:ext cx="482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88707" y="756956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19439" y="828324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948072" y="89969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6704" y="968960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05336" y="1040328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33969" y="1111695"/>
              <a:ext cx="482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44036" y="4861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74769" y="557547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60666" y="7695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89298" y="84091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17931" y="91228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48662" y="983653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77294" y="1052922"/>
              <a:ext cx="46179" cy="48279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187363" y="427407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15995" y="498774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01893" y="710777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2623" y="782145"/>
              <a:ext cx="461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61256" y="853512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89888" y="924880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18521" y="9962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128589" y="370732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057221" y="440001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985854" y="511368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916585" y="582736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45218" y="654104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02483" y="796839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31115" y="866107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59747" y="93747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071915" y="311959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000547" y="383327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29180" y="454694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7812" y="523963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86444" y="595330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74441" y="80943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03073" y="880800"/>
              <a:ext cx="48278" cy="461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013141" y="25318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41774" y="324553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870406" y="395921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039" y="467288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29770" y="538656"/>
              <a:ext cx="461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58403" y="60792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87035" y="67929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15667" y="750660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44300" y="822027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54368" y="196512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85100" y="267879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13732" y="337148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42364" y="408515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70997" y="47988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99629" y="55125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28262" y="622618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56894" y="693985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54959" y="280473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83591" y="351841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12224" y="421109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42955" y="492477"/>
              <a:ext cx="46179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71587" y="56384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00220" y="63521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28852" y="70658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67553" y="15033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96185" y="22170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26917" y="293068"/>
              <a:ext cx="46179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55549" y="364435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84182" y="435803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12814" y="507170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41447" y="576439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70079" y="64780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82246" y="22291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10879" y="9365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96776" y="30566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25408" y="37703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56140" y="448397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84772" y="519765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13405" y="591132"/>
              <a:ext cx="48278" cy="46179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23473" y="-36482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52105" y="34885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40102" y="248988"/>
              <a:ext cx="46179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68734" y="31825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97367" y="389624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25999" y="460991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54631" y="532359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64700" y="-93157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93332" y="-23888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24064" y="47479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52696" y="118847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81328" y="190214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38593" y="332950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67226" y="404317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97957" y="473586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08025" y="-151930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36658" y="-80562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65290" y="-919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93923" y="62173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22555" y="131441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10552" y="345544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184" y="416911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" name="Google Shape;132;p2"/>
          <p:cNvGrpSpPr/>
          <p:nvPr/>
        </p:nvGrpSpPr>
        <p:grpSpPr>
          <a:xfrm flipH="1">
            <a:off x="8057475" y="4108380"/>
            <a:ext cx="1507863" cy="1510278"/>
            <a:chOff x="39184" y="-151930"/>
            <a:chExt cx="1309806" cy="1311904"/>
          </a:xfrm>
        </p:grpSpPr>
        <p:sp>
          <p:nvSpPr>
            <p:cNvPr id="133" name="Google Shape;133;p2"/>
            <p:cNvSpPr/>
            <p:nvPr/>
          </p:nvSpPr>
          <p:spPr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31442" y="614221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160075" y="685588"/>
              <a:ext cx="482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088707" y="756956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19439" y="828324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948072" y="89969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876704" y="968960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805336" y="1040328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733969" y="1111695"/>
              <a:ext cx="482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244036" y="4861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174769" y="557547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960666" y="7695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889298" y="84091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817931" y="91228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748662" y="983653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77294" y="1052922"/>
              <a:ext cx="46179" cy="48279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187363" y="427407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115995" y="498774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901893" y="710777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832623" y="782145"/>
              <a:ext cx="461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61256" y="853512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89888" y="924880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18521" y="9962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128589" y="370732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057221" y="440001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985854" y="511368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916585" y="582736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845218" y="654104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702483" y="796839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31115" y="866107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59747" y="93747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071915" y="311959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000547" y="383327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929180" y="454694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857812" y="523963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786444" y="595330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74441" y="80943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03073" y="880800"/>
              <a:ext cx="48278" cy="461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013141" y="25318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941774" y="324553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870406" y="395921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799039" y="467288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729770" y="538656"/>
              <a:ext cx="461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58403" y="60792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587035" y="67929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15667" y="750660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44300" y="822027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954368" y="196512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885100" y="267879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813732" y="337148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742364" y="408515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70997" y="47988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599629" y="55125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28262" y="622618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456894" y="693985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754959" y="280473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83591" y="351841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12224" y="421109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542955" y="492477"/>
              <a:ext cx="46179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471587" y="56384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400220" y="63521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28852" y="70658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767553" y="15033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96185" y="22170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26917" y="293068"/>
              <a:ext cx="46179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55549" y="364435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84182" y="435803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12814" y="507170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341447" y="576439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270079" y="64780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782246" y="22291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710879" y="9365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96776" y="30566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425408" y="37703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356140" y="448397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284772" y="519765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213405" y="591132"/>
              <a:ext cx="48278" cy="46179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723473" y="-36482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52105" y="34885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40102" y="248988"/>
              <a:ext cx="46179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68734" y="31825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297367" y="389624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225999" y="460991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54631" y="532359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664700" y="-93157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593332" y="-23888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24064" y="47479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452696" y="118847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81328" y="190214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238593" y="332950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67226" y="404317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97957" y="473586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08025" y="-151930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36658" y="-80562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465290" y="-919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93923" y="62173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22555" y="131441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10552" y="345544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9184" y="416911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11"/>
          <p:cNvSpPr txBox="1"/>
          <p:nvPr>
            <p:ph type="title"/>
          </p:nvPr>
        </p:nvSpPr>
        <p:spPr>
          <a:xfrm>
            <a:off x="723900" y="1971470"/>
            <a:ext cx="6883130" cy="7987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ebas Neue"/>
              <a:buNone/>
              <a:defRPr sz="50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1" name="Google Shape;1511;p11"/>
          <p:cNvSpPr txBox="1"/>
          <p:nvPr>
            <p:ph idx="1" type="body"/>
          </p:nvPr>
        </p:nvSpPr>
        <p:spPr>
          <a:xfrm>
            <a:off x="723900" y="2727185"/>
            <a:ext cx="6883130" cy="449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12" name="Google Shape;1512;p11"/>
          <p:cNvSpPr txBox="1"/>
          <p:nvPr>
            <p:ph idx="2" type="body"/>
          </p:nvPr>
        </p:nvSpPr>
        <p:spPr>
          <a:xfrm>
            <a:off x="723901" y="974767"/>
            <a:ext cx="1117869" cy="64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grpSp>
        <p:nvGrpSpPr>
          <p:cNvPr id="1513" name="Google Shape;1513;p11"/>
          <p:cNvGrpSpPr/>
          <p:nvPr/>
        </p:nvGrpSpPr>
        <p:grpSpPr>
          <a:xfrm rot="10800000">
            <a:off x="7203958" y="-155157"/>
            <a:ext cx="2187206" cy="2789633"/>
            <a:chOff x="3700202" y="2700338"/>
            <a:chExt cx="1654175" cy="2109788"/>
          </a:xfrm>
        </p:grpSpPr>
        <p:sp>
          <p:nvSpPr>
            <p:cNvPr id="1514" name="Google Shape;1514;p11"/>
            <p:cNvSpPr/>
            <p:nvPr/>
          </p:nvSpPr>
          <p:spPr>
            <a:xfrm>
              <a:off x="3700202" y="2700338"/>
              <a:ext cx="1654175" cy="2109788"/>
            </a:xfrm>
            <a:custGeom>
              <a:rect b="b" l="l" r="r" t="t"/>
              <a:pathLst>
                <a:path extrusionOk="0" h="63780" w="50004">
                  <a:moveTo>
                    <a:pt x="50004" y="50004"/>
                  </a:moveTo>
                  <a:lnTo>
                    <a:pt x="0" y="0"/>
                  </a:lnTo>
                  <a:lnTo>
                    <a:pt x="79" y="29993"/>
                  </a:lnTo>
                  <a:lnTo>
                    <a:pt x="33867" y="63780"/>
                  </a:lnTo>
                  <a:lnTo>
                    <a:pt x="50001" y="63703"/>
                  </a:lnTo>
                  <a:lnTo>
                    <a:pt x="50004" y="500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11"/>
            <p:cNvSpPr/>
            <p:nvPr/>
          </p:nvSpPr>
          <p:spPr>
            <a:xfrm>
              <a:off x="3703377" y="3690938"/>
              <a:ext cx="1117600" cy="1117600"/>
            </a:xfrm>
            <a:custGeom>
              <a:rect b="b" l="l" r="r" t="t"/>
              <a:pathLst>
                <a:path extrusionOk="0" h="33787" w="33788">
                  <a:moveTo>
                    <a:pt x="0" y="0"/>
                  </a:moveTo>
                  <a:lnTo>
                    <a:pt x="33788" y="33787"/>
                  </a:lnTo>
                  <a:lnTo>
                    <a:pt x="36" y="33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11"/>
            <p:cNvSpPr/>
            <p:nvPr/>
          </p:nvSpPr>
          <p:spPr>
            <a:xfrm>
              <a:off x="4057390" y="3656013"/>
              <a:ext cx="935038" cy="652463"/>
            </a:xfrm>
            <a:custGeom>
              <a:rect b="b" l="l" r="r" t="t"/>
              <a:pathLst>
                <a:path extrusionOk="0" h="19728" w="28281">
                  <a:moveTo>
                    <a:pt x="0" y="5276"/>
                  </a:moveTo>
                  <a:lnTo>
                    <a:pt x="0" y="5276"/>
                  </a:lnTo>
                  <a:cubicBezTo>
                    <a:pt x="5276" y="0"/>
                    <a:pt x="13829" y="0"/>
                    <a:pt x="19104" y="5276"/>
                  </a:cubicBezTo>
                  <a:lnTo>
                    <a:pt x="28281" y="14453"/>
                  </a:lnTo>
                  <a:lnTo>
                    <a:pt x="28281" y="14453"/>
                  </a:lnTo>
                  <a:cubicBezTo>
                    <a:pt x="23006" y="19728"/>
                    <a:pt x="14453" y="19728"/>
                    <a:pt x="9177" y="14453"/>
                  </a:cubicBezTo>
                  <a:lnTo>
                    <a:pt x="0" y="52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11"/>
            <p:cNvSpPr/>
            <p:nvPr/>
          </p:nvSpPr>
          <p:spPr>
            <a:xfrm>
              <a:off x="3746240" y="3967163"/>
              <a:ext cx="935038" cy="652463"/>
            </a:xfrm>
            <a:custGeom>
              <a:rect b="b" l="l" r="r" t="t"/>
              <a:pathLst>
                <a:path extrusionOk="0" h="19727" w="28281">
                  <a:moveTo>
                    <a:pt x="0" y="5275"/>
                  </a:moveTo>
                  <a:lnTo>
                    <a:pt x="0" y="5275"/>
                  </a:lnTo>
                  <a:cubicBezTo>
                    <a:pt x="5275" y="0"/>
                    <a:pt x="13828" y="0"/>
                    <a:pt x="19104" y="5275"/>
                  </a:cubicBezTo>
                  <a:lnTo>
                    <a:pt x="28281" y="14452"/>
                  </a:lnTo>
                  <a:lnTo>
                    <a:pt x="28281" y="14452"/>
                  </a:lnTo>
                  <a:cubicBezTo>
                    <a:pt x="23005" y="19727"/>
                    <a:pt x="14452" y="19727"/>
                    <a:pt x="9177" y="14452"/>
                  </a:cubicBezTo>
                  <a:lnTo>
                    <a:pt x="0" y="52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11"/>
            <p:cNvSpPr/>
            <p:nvPr/>
          </p:nvSpPr>
          <p:spPr>
            <a:xfrm>
              <a:off x="4128827" y="3976688"/>
              <a:ext cx="401638" cy="401638"/>
            </a:xfrm>
            <a:custGeom>
              <a:rect b="b" l="l" r="r" t="t"/>
              <a:pathLst>
                <a:path extrusionOk="0" h="12133" w="12133">
                  <a:moveTo>
                    <a:pt x="2647" y="9486"/>
                  </a:moveTo>
                  <a:cubicBezTo>
                    <a:pt x="5261" y="12100"/>
                    <a:pt x="9471" y="12133"/>
                    <a:pt x="12133" y="9597"/>
                  </a:cubicBezTo>
                  <a:lnTo>
                    <a:pt x="2536" y="0"/>
                  </a:lnTo>
                  <a:cubicBezTo>
                    <a:pt x="0" y="2662"/>
                    <a:pt x="33" y="6872"/>
                    <a:pt x="2647" y="9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11"/>
            <p:cNvSpPr/>
            <p:nvPr/>
          </p:nvSpPr>
          <p:spPr>
            <a:xfrm>
              <a:off x="4211377" y="3895725"/>
              <a:ext cx="401638" cy="401638"/>
            </a:xfrm>
            <a:custGeom>
              <a:rect b="b" l="l" r="r" t="t"/>
              <a:pathLst>
                <a:path extrusionOk="0" h="12133" w="12133">
                  <a:moveTo>
                    <a:pt x="9486" y="2647"/>
                  </a:moveTo>
                  <a:cubicBezTo>
                    <a:pt x="6872" y="33"/>
                    <a:pt x="2662" y="0"/>
                    <a:pt x="0" y="2536"/>
                  </a:cubicBezTo>
                  <a:lnTo>
                    <a:pt x="9597" y="12133"/>
                  </a:lnTo>
                  <a:cubicBezTo>
                    <a:pt x="12133" y="9471"/>
                    <a:pt x="12100" y="5261"/>
                    <a:pt x="9486" y="26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0" name="Google Shape;1520;p11"/>
          <p:cNvSpPr/>
          <p:nvPr/>
        </p:nvSpPr>
        <p:spPr>
          <a:xfrm rot="5400000">
            <a:off x="7871" y="3678747"/>
            <a:ext cx="740964" cy="740964"/>
          </a:xfrm>
          <a:custGeom>
            <a:rect b="b" l="l" r="r" t="t"/>
            <a:pathLst>
              <a:path extrusionOk="0" h="16944" w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1" name="Google Shape;1521;p11"/>
          <p:cNvGrpSpPr/>
          <p:nvPr/>
        </p:nvGrpSpPr>
        <p:grpSpPr>
          <a:xfrm>
            <a:off x="-36209" y="4108002"/>
            <a:ext cx="1658248" cy="1282517"/>
            <a:chOff x="5136226" y="2246221"/>
            <a:chExt cx="1254126" cy="969962"/>
          </a:xfrm>
        </p:grpSpPr>
        <p:sp>
          <p:nvSpPr>
            <p:cNvPr id="1522" name="Google Shape;1522;p11"/>
            <p:cNvSpPr/>
            <p:nvPr/>
          </p:nvSpPr>
          <p:spPr>
            <a:xfrm>
              <a:off x="5448964" y="2246221"/>
              <a:ext cx="941388" cy="657225"/>
            </a:xfrm>
            <a:custGeom>
              <a:rect b="b" l="l" r="r" t="t"/>
              <a:pathLst>
                <a:path extrusionOk="0" h="19847" w="28452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11"/>
            <p:cNvSpPr/>
            <p:nvPr/>
          </p:nvSpPr>
          <p:spPr>
            <a:xfrm>
              <a:off x="5136226" y="2558958"/>
              <a:ext cx="941388" cy="657225"/>
            </a:xfrm>
            <a:custGeom>
              <a:rect b="b" l="l" r="r" t="t"/>
              <a:pathLst>
                <a:path extrusionOk="0" h="19847" w="28452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11"/>
            <p:cNvSpPr/>
            <p:nvPr/>
          </p:nvSpPr>
          <p:spPr>
            <a:xfrm>
              <a:off x="5521989" y="2570071"/>
              <a:ext cx="403225" cy="403225"/>
            </a:xfrm>
            <a:custGeom>
              <a:rect b="b" l="l" r="r" t="t"/>
              <a:pathLst>
                <a:path extrusionOk="0" h="12207" w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11"/>
            <p:cNvSpPr/>
            <p:nvPr/>
          </p:nvSpPr>
          <p:spPr>
            <a:xfrm>
              <a:off x="5604539" y="2487521"/>
              <a:ext cx="403225" cy="403225"/>
            </a:xfrm>
            <a:custGeom>
              <a:rect b="b" l="l" r="r" t="t"/>
              <a:pathLst>
                <a:path extrusionOk="0" h="12206" w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6" name="Google Shape;1526;p11"/>
          <p:cNvGrpSpPr/>
          <p:nvPr/>
        </p:nvGrpSpPr>
        <p:grpSpPr>
          <a:xfrm flipH="1">
            <a:off x="8012764" y="4051315"/>
            <a:ext cx="1507863" cy="1510278"/>
            <a:chOff x="39184" y="-151930"/>
            <a:chExt cx="1309806" cy="1311904"/>
          </a:xfrm>
        </p:grpSpPr>
        <p:sp>
          <p:nvSpPr>
            <p:cNvPr id="1527" name="Google Shape;1527;p11"/>
            <p:cNvSpPr/>
            <p:nvPr/>
          </p:nvSpPr>
          <p:spPr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11"/>
            <p:cNvSpPr/>
            <p:nvPr/>
          </p:nvSpPr>
          <p:spPr>
            <a:xfrm>
              <a:off x="1231442" y="614221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11"/>
            <p:cNvSpPr/>
            <p:nvPr/>
          </p:nvSpPr>
          <p:spPr>
            <a:xfrm>
              <a:off x="1160075" y="685588"/>
              <a:ext cx="482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11"/>
            <p:cNvSpPr/>
            <p:nvPr/>
          </p:nvSpPr>
          <p:spPr>
            <a:xfrm>
              <a:off x="1088707" y="756956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11"/>
            <p:cNvSpPr/>
            <p:nvPr/>
          </p:nvSpPr>
          <p:spPr>
            <a:xfrm>
              <a:off x="1019439" y="828324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11"/>
            <p:cNvSpPr/>
            <p:nvPr/>
          </p:nvSpPr>
          <p:spPr>
            <a:xfrm>
              <a:off x="948072" y="89969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11"/>
            <p:cNvSpPr/>
            <p:nvPr/>
          </p:nvSpPr>
          <p:spPr>
            <a:xfrm>
              <a:off x="876704" y="968960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11"/>
            <p:cNvSpPr/>
            <p:nvPr/>
          </p:nvSpPr>
          <p:spPr>
            <a:xfrm>
              <a:off x="805336" y="1040328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11"/>
            <p:cNvSpPr/>
            <p:nvPr/>
          </p:nvSpPr>
          <p:spPr>
            <a:xfrm>
              <a:off x="733969" y="1111695"/>
              <a:ext cx="482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11"/>
            <p:cNvSpPr/>
            <p:nvPr/>
          </p:nvSpPr>
          <p:spPr>
            <a:xfrm>
              <a:off x="1244036" y="4861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11"/>
            <p:cNvSpPr/>
            <p:nvPr/>
          </p:nvSpPr>
          <p:spPr>
            <a:xfrm>
              <a:off x="1174769" y="557547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11"/>
            <p:cNvSpPr/>
            <p:nvPr/>
          </p:nvSpPr>
          <p:spPr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11"/>
            <p:cNvSpPr/>
            <p:nvPr/>
          </p:nvSpPr>
          <p:spPr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11"/>
            <p:cNvSpPr/>
            <p:nvPr/>
          </p:nvSpPr>
          <p:spPr>
            <a:xfrm>
              <a:off x="960666" y="7695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11"/>
            <p:cNvSpPr/>
            <p:nvPr/>
          </p:nvSpPr>
          <p:spPr>
            <a:xfrm>
              <a:off x="889298" y="84091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11"/>
            <p:cNvSpPr/>
            <p:nvPr/>
          </p:nvSpPr>
          <p:spPr>
            <a:xfrm>
              <a:off x="817931" y="91228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11"/>
            <p:cNvSpPr/>
            <p:nvPr/>
          </p:nvSpPr>
          <p:spPr>
            <a:xfrm>
              <a:off x="748662" y="983653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11"/>
            <p:cNvSpPr/>
            <p:nvPr/>
          </p:nvSpPr>
          <p:spPr>
            <a:xfrm>
              <a:off x="677294" y="1052922"/>
              <a:ext cx="46179" cy="48279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11"/>
            <p:cNvSpPr/>
            <p:nvPr/>
          </p:nvSpPr>
          <p:spPr>
            <a:xfrm>
              <a:off x="1187363" y="427407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11"/>
            <p:cNvSpPr/>
            <p:nvPr/>
          </p:nvSpPr>
          <p:spPr>
            <a:xfrm>
              <a:off x="1115995" y="498774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11"/>
            <p:cNvSpPr/>
            <p:nvPr/>
          </p:nvSpPr>
          <p:spPr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11"/>
            <p:cNvSpPr/>
            <p:nvPr/>
          </p:nvSpPr>
          <p:spPr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1"/>
            <p:cNvSpPr/>
            <p:nvPr/>
          </p:nvSpPr>
          <p:spPr>
            <a:xfrm>
              <a:off x="901893" y="710777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11"/>
            <p:cNvSpPr/>
            <p:nvPr/>
          </p:nvSpPr>
          <p:spPr>
            <a:xfrm>
              <a:off x="832623" y="782145"/>
              <a:ext cx="461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1"/>
            <p:cNvSpPr/>
            <p:nvPr/>
          </p:nvSpPr>
          <p:spPr>
            <a:xfrm>
              <a:off x="761256" y="853512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11"/>
            <p:cNvSpPr/>
            <p:nvPr/>
          </p:nvSpPr>
          <p:spPr>
            <a:xfrm>
              <a:off x="689888" y="924880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11"/>
            <p:cNvSpPr/>
            <p:nvPr/>
          </p:nvSpPr>
          <p:spPr>
            <a:xfrm>
              <a:off x="618521" y="9962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11"/>
            <p:cNvSpPr/>
            <p:nvPr/>
          </p:nvSpPr>
          <p:spPr>
            <a:xfrm>
              <a:off x="1128589" y="370732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11"/>
            <p:cNvSpPr/>
            <p:nvPr/>
          </p:nvSpPr>
          <p:spPr>
            <a:xfrm>
              <a:off x="1057221" y="440001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11"/>
            <p:cNvSpPr/>
            <p:nvPr/>
          </p:nvSpPr>
          <p:spPr>
            <a:xfrm>
              <a:off x="985854" y="511368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11"/>
            <p:cNvSpPr/>
            <p:nvPr/>
          </p:nvSpPr>
          <p:spPr>
            <a:xfrm>
              <a:off x="916585" y="582736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11"/>
            <p:cNvSpPr/>
            <p:nvPr/>
          </p:nvSpPr>
          <p:spPr>
            <a:xfrm>
              <a:off x="845218" y="654104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11"/>
            <p:cNvSpPr/>
            <p:nvPr/>
          </p:nvSpPr>
          <p:spPr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11"/>
            <p:cNvSpPr/>
            <p:nvPr/>
          </p:nvSpPr>
          <p:spPr>
            <a:xfrm>
              <a:off x="702483" y="796839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11"/>
            <p:cNvSpPr/>
            <p:nvPr/>
          </p:nvSpPr>
          <p:spPr>
            <a:xfrm>
              <a:off x="631115" y="866107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11"/>
            <p:cNvSpPr/>
            <p:nvPr/>
          </p:nvSpPr>
          <p:spPr>
            <a:xfrm>
              <a:off x="559747" y="93747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11"/>
            <p:cNvSpPr/>
            <p:nvPr/>
          </p:nvSpPr>
          <p:spPr>
            <a:xfrm>
              <a:off x="1071915" y="311959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11"/>
            <p:cNvSpPr/>
            <p:nvPr/>
          </p:nvSpPr>
          <p:spPr>
            <a:xfrm>
              <a:off x="1000547" y="383327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11"/>
            <p:cNvSpPr/>
            <p:nvPr/>
          </p:nvSpPr>
          <p:spPr>
            <a:xfrm>
              <a:off x="929180" y="454694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11"/>
            <p:cNvSpPr/>
            <p:nvPr/>
          </p:nvSpPr>
          <p:spPr>
            <a:xfrm>
              <a:off x="857812" y="523963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11"/>
            <p:cNvSpPr/>
            <p:nvPr/>
          </p:nvSpPr>
          <p:spPr>
            <a:xfrm>
              <a:off x="786444" y="595330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11"/>
            <p:cNvSpPr/>
            <p:nvPr/>
          </p:nvSpPr>
          <p:spPr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11"/>
            <p:cNvSpPr/>
            <p:nvPr/>
          </p:nvSpPr>
          <p:spPr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11"/>
            <p:cNvSpPr/>
            <p:nvPr/>
          </p:nvSpPr>
          <p:spPr>
            <a:xfrm>
              <a:off x="574441" y="80943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11"/>
            <p:cNvSpPr/>
            <p:nvPr/>
          </p:nvSpPr>
          <p:spPr>
            <a:xfrm>
              <a:off x="503073" y="880800"/>
              <a:ext cx="48278" cy="461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11"/>
            <p:cNvSpPr/>
            <p:nvPr/>
          </p:nvSpPr>
          <p:spPr>
            <a:xfrm>
              <a:off x="1013141" y="25318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11"/>
            <p:cNvSpPr/>
            <p:nvPr/>
          </p:nvSpPr>
          <p:spPr>
            <a:xfrm>
              <a:off x="941774" y="324553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11"/>
            <p:cNvSpPr/>
            <p:nvPr/>
          </p:nvSpPr>
          <p:spPr>
            <a:xfrm>
              <a:off x="870406" y="395921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11"/>
            <p:cNvSpPr/>
            <p:nvPr/>
          </p:nvSpPr>
          <p:spPr>
            <a:xfrm>
              <a:off x="799039" y="467288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11"/>
            <p:cNvSpPr/>
            <p:nvPr/>
          </p:nvSpPr>
          <p:spPr>
            <a:xfrm>
              <a:off x="729770" y="538656"/>
              <a:ext cx="461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11"/>
            <p:cNvSpPr/>
            <p:nvPr/>
          </p:nvSpPr>
          <p:spPr>
            <a:xfrm>
              <a:off x="658403" y="60792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11"/>
            <p:cNvSpPr/>
            <p:nvPr/>
          </p:nvSpPr>
          <p:spPr>
            <a:xfrm>
              <a:off x="587035" y="67929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11"/>
            <p:cNvSpPr/>
            <p:nvPr/>
          </p:nvSpPr>
          <p:spPr>
            <a:xfrm>
              <a:off x="515667" y="750660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11"/>
            <p:cNvSpPr/>
            <p:nvPr/>
          </p:nvSpPr>
          <p:spPr>
            <a:xfrm>
              <a:off x="444300" y="822027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11"/>
            <p:cNvSpPr/>
            <p:nvPr/>
          </p:nvSpPr>
          <p:spPr>
            <a:xfrm>
              <a:off x="954368" y="196512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11"/>
            <p:cNvSpPr/>
            <p:nvPr/>
          </p:nvSpPr>
          <p:spPr>
            <a:xfrm>
              <a:off x="885100" y="267879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11"/>
            <p:cNvSpPr/>
            <p:nvPr/>
          </p:nvSpPr>
          <p:spPr>
            <a:xfrm>
              <a:off x="813732" y="337148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11"/>
            <p:cNvSpPr/>
            <p:nvPr/>
          </p:nvSpPr>
          <p:spPr>
            <a:xfrm>
              <a:off x="742364" y="408515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11"/>
            <p:cNvSpPr/>
            <p:nvPr/>
          </p:nvSpPr>
          <p:spPr>
            <a:xfrm>
              <a:off x="670997" y="47988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11"/>
            <p:cNvSpPr/>
            <p:nvPr/>
          </p:nvSpPr>
          <p:spPr>
            <a:xfrm>
              <a:off x="599629" y="55125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11"/>
            <p:cNvSpPr/>
            <p:nvPr/>
          </p:nvSpPr>
          <p:spPr>
            <a:xfrm>
              <a:off x="528262" y="622618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11"/>
            <p:cNvSpPr/>
            <p:nvPr/>
          </p:nvSpPr>
          <p:spPr>
            <a:xfrm>
              <a:off x="456894" y="693985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11"/>
            <p:cNvSpPr/>
            <p:nvPr/>
          </p:nvSpPr>
          <p:spPr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11"/>
            <p:cNvSpPr/>
            <p:nvPr/>
          </p:nvSpPr>
          <p:spPr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11"/>
            <p:cNvSpPr/>
            <p:nvPr/>
          </p:nvSpPr>
          <p:spPr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11"/>
            <p:cNvSpPr/>
            <p:nvPr/>
          </p:nvSpPr>
          <p:spPr>
            <a:xfrm>
              <a:off x="754959" y="280473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11"/>
            <p:cNvSpPr/>
            <p:nvPr/>
          </p:nvSpPr>
          <p:spPr>
            <a:xfrm>
              <a:off x="683591" y="351841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11"/>
            <p:cNvSpPr/>
            <p:nvPr/>
          </p:nvSpPr>
          <p:spPr>
            <a:xfrm>
              <a:off x="612224" y="421109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11"/>
            <p:cNvSpPr/>
            <p:nvPr/>
          </p:nvSpPr>
          <p:spPr>
            <a:xfrm>
              <a:off x="542955" y="492477"/>
              <a:ext cx="46179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11"/>
            <p:cNvSpPr/>
            <p:nvPr/>
          </p:nvSpPr>
          <p:spPr>
            <a:xfrm>
              <a:off x="471587" y="56384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11"/>
            <p:cNvSpPr/>
            <p:nvPr/>
          </p:nvSpPr>
          <p:spPr>
            <a:xfrm>
              <a:off x="400220" y="63521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11"/>
            <p:cNvSpPr/>
            <p:nvPr/>
          </p:nvSpPr>
          <p:spPr>
            <a:xfrm>
              <a:off x="328852" y="70658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11"/>
            <p:cNvSpPr/>
            <p:nvPr/>
          </p:nvSpPr>
          <p:spPr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11"/>
            <p:cNvSpPr/>
            <p:nvPr/>
          </p:nvSpPr>
          <p:spPr>
            <a:xfrm>
              <a:off x="767553" y="15033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11"/>
            <p:cNvSpPr/>
            <p:nvPr/>
          </p:nvSpPr>
          <p:spPr>
            <a:xfrm>
              <a:off x="696185" y="22170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11"/>
            <p:cNvSpPr/>
            <p:nvPr/>
          </p:nvSpPr>
          <p:spPr>
            <a:xfrm>
              <a:off x="626917" y="293068"/>
              <a:ext cx="46179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11"/>
            <p:cNvSpPr/>
            <p:nvPr/>
          </p:nvSpPr>
          <p:spPr>
            <a:xfrm>
              <a:off x="555549" y="364435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11"/>
            <p:cNvSpPr/>
            <p:nvPr/>
          </p:nvSpPr>
          <p:spPr>
            <a:xfrm>
              <a:off x="484182" y="435803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11"/>
            <p:cNvSpPr/>
            <p:nvPr/>
          </p:nvSpPr>
          <p:spPr>
            <a:xfrm>
              <a:off x="412814" y="507170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11"/>
            <p:cNvSpPr/>
            <p:nvPr/>
          </p:nvSpPr>
          <p:spPr>
            <a:xfrm>
              <a:off x="341447" y="576439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11"/>
            <p:cNvSpPr/>
            <p:nvPr/>
          </p:nvSpPr>
          <p:spPr>
            <a:xfrm>
              <a:off x="270079" y="64780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11"/>
            <p:cNvSpPr/>
            <p:nvPr/>
          </p:nvSpPr>
          <p:spPr>
            <a:xfrm>
              <a:off x="782246" y="22291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11"/>
            <p:cNvSpPr/>
            <p:nvPr/>
          </p:nvSpPr>
          <p:spPr>
            <a:xfrm>
              <a:off x="710879" y="9365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11"/>
            <p:cNvSpPr/>
            <p:nvPr/>
          </p:nvSpPr>
          <p:spPr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11"/>
            <p:cNvSpPr/>
            <p:nvPr/>
          </p:nvSpPr>
          <p:spPr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11"/>
            <p:cNvSpPr/>
            <p:nvPr/>
          </p:nvSpPr>
          <p:spPr>
            <a:xfrm>
              <a:off x="496776" y="30566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11"/>
            <p:cNvSpPr/>
            <p:nvPr/>
          </p:nvSpPr>
          <p:spPr>
            <a:xfrm>
              <a:off x="425408" y="37703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11"/>
            <p:cNvSpPr/>
            <p:nvPr/>
          </p:nvSpPr>
          <p:spPr>
            <a:xfrm>
              <a:off x="356140" y="448397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11"/>
            <p:cNvSpPr/>
            <p:nvPr/>
          </p:nvSpPr>
          <p:spPr>
            <a:xfrm>
              <a:off x="284772" y="519765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11"/>
            <p:cNvSpPr/>
            <p:nvPr/>
          </p:nvSpPr>
          <p:spPr>
            <a:xfrm>
              <a:off x="213405" y="591132"/>
              <a:ext cx="48278" cy="46179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11"/>
            <p:cNvSpPr/>
            <p:nvPr/>
          </p:nvSpPr>
          <p:spPr>
            <a:xfrm>
              <a:off x="723473" y="-36482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11"/>
            <p:cNvSpPr/>
            <p:nvPr/>
          </p:nvSpPr>
          <p:spPr>
            <a:xfrm>
              <a:off x="652105" y="34885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11"/>
            <p:cNvSpPr/>
            <p:nvPr/>
          </p:nvSpPr>
          <p:spPr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11"/>
            <p:cNvSpPr/>
            <p:nvPr/>
          </p:nvSpPr>
          <p:spPr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11"/>
            <p:cNvSpPr/>
            <p:nvPr/>
          </p:nvSpPr>
          <p:spPr>
            <a:xfrm>
              <a:off x="440102" y="248988"/>
              <a:ext cx="46179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11"/>
            <p:cNvSpPr/>
            <p:nvPr/>
          </p:nvSpPr>
          <p:spPr>
            <a:xfrm>
              <a:off x="368734" y="31825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11"/>
            <p:cNvSpPr/>
            <p:nvPr/>
          </p:nvSpPr>
          <p:spPr>
            <a:xfrm>
              <a:off x="297367" y="389624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11"/>
            <p:cNvSpPr/>
            <p:nvPr/>
          </p:nvSpPr>
          <p:spPr>
            <a:xfrm>
              <a:off x="225999" y="460991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11"/>
            <p:cNvSpPr/>
            <p:nvPr/>
          </p:nvSpPr>
          <p:spPr>
            <a:xfrm>
              <a:off x="154631" y="532359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11"/>
            <p:cNvSpPr/>
            <p:nvPr/>
          </p:nvSpPr>
          <p:spPr>
            <a:xfrm>
              <a:off x="664700" y="-93157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11"/>
            <p:cNvSpPr/>
            <p:nvPr/>
          </p:nvSpPr>
          <p:spPr>
            <a:xfrm>
              <a:off x="593332" y="-23888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11"/>
            <p:cNvSpPr/>
            <p:nvPr/>
          </p:nvSpPr>
          <p:spPr>
            <a:xfrm>
              <a:off x="524064" y="47479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11"/>
            <p:cNvSpPr/>
            <p:nvPr/>
          </p:nvSpPr>
          <p:spPr>
            <a:xfrm>
              <a:off x="452696" y="118847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11"/>
            <p:cNvSpPr/>
            <p:nvPr/>
          </p:nvSpPr>
          <p:spPr>
            <a:xfrm>
              <a:off x="381328" y="190214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11"/>
            <p:cNvSpPr/>
            <p:nvPr/>
          </p:nvSpPr>
          <p:spPr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11"/>
            <p:cNvSpPr/>
            <p:nvPr/>
          </p:nvSpPr>
          <p:spPr>
            <a:xfrm>
              <a:off x="238593" y="332950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11"/>
            <p:cNvSpPr/>
            <p:nvPr/>
          </p:nvSpPr>
          <p:spPr>
            <a:xfrm>
              <a:off x="167226" y="404317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11"/>
            <p:cNvSpPr/>
            <p:nvPr/>
          </p:nvSpPr>
          <p:spPr>
            <a:xfrm>
              <a:off x="97957" y="473586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11"/>
            <p:cNvSpPr/>
            <p:nvPr/>
          </p:nvSpPr>
          <p:spPr>
            <a:xfrm>
              <a:off x="608025" y="-151930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11"/>
            <p:cNvSpPr/>
            <p:nvPr/>
          </p:nvSpPr>
          <p:spPr>
            <a:xfrm>
              <a:off x="536658" y="-80562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11"/>
            <p:cNvSpPr/>
            <p:nvPr/>
          </p:nvSpPr>
          <p:spPr>
            <a:xfrm>
              <a:off x="465290" y="-919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11"/>
            <p:cNvSpPr/>
            <p:nvPr/>
          </p:nvSpPr>
          <p:spPr>
            <a:xfrm>
              <a:off x="393923" y="62173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11"/>
            <p:cNvSpPr/>
            <p:nvPr/>
          </p:nvSpPr>
          <p:spPr>
            <a:xfrm>
              <a:off x="322555" y="131441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11"/>
            <p:cNvSpPr/>
            <p:nvPr/>
          </p:nvSpPr>
          <p:spPr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11"/>
            <p:cNvSpPr/>
            <p:nvPr/>
          </p:nvSpPr>
          <p:spPr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11"/>
            <p:cNvSpPr/>
            <p:nvPr/>
          </p:nvSpPr>
          <p:spPr>
            <a:xfrm>
              <a:off x="110552" y="345544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11"/>
            <p:cNvSpPr/>
            <p:nvPr/>
          </p:nvSpPr>
          <p:spPr>
            <a:xfrm>
              <a:off x="39184" y="416911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5" name="Google Shape;1645;p12"/>
          <p:cNvGrpSpPr/>
          <p:nvPr/>
        </p:nvGrpSpPr>
        <p:grpSpPr>
          <a:xfrm>
            <a:off x="7144602" y="3147253"/>
            <a:ext cx="2300556" cy="2575530"/>
            <a:chOff x="3238240" y="323850"/>
            <a:chExt cx="1739901" cy="1947863"/>
          </a:xfrm>
        </p:grpSpPr>
        <p:sp>
          <p:nvSpPr>
            <p:cNvPr id="1646" name="Google Shape;1646;p12"/>
            <p:cNvSpPr/>
            <p:nvPr/>
          </p:nvSpPr>
          <p:spPr>
            <a:xfrm>
              <a:off x="3238240" y="323850"/>
              <a:ext cx="1654175" cy="1947863"/>
            </a:xfrm>
            <a:custGeom>
              <a:rect b="b" l="l" r="r" t="t"/>
              <a:pathLst>
                <a:path extrusionOk="0" h="58876" w="50016">
                  <a:moveTo>
                    <a:pt x="50016" y="49881"/>
                  </a:moveTo>
                  <a:lnTo>
                    <a:pt x="135" y="0"/>
                  </a:lnTo>
                  <a:lnTo>
                    <a:pt x="0" y="29959"/>
                  </a:lnTo>
                  <a:lnTo>
                    <a:pt x="26668" y="56627"/>
                  </a:lnTo>
                  <a:cubicBezTo>
                    <a:pt x="28107" y="58067"/>
                    <a:pt x="30060" y="58876"/>
                    <a:pt x="32096" y="58876"/>
                  </a:cubicBezTo>
                  <a:lnTo>
                    <a:pt x="49927" y="58876"/>
                  </a:lnTo>
                  <a:lnTo>
                    <a:pt x="50016" y="498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12"/>
            <p:cNvSpPr/>
            <p:nvPr/>
          </p:nvSpPr>
          <p:spPr>
            <a:xfrm>
              <a:off x="4036753" y="947738"/>
              <a:ext cx="941388" cy="657225"/>
            </a:xfrm>
            <a:custGeom>
              <a:rect b="b" l="l" r="r" t="t"/>
              <a:pathLst>
                <a:path extrusionOk="0" h="19847" w="28452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12"/>
            <p:cNvSpPr/>
            <p:nvPr/>
          </p:nvSpPr>
          <p:spPr>
            <a:xfrm>
              <a:off x="3724015" y="1260475"/>
              <a:ext cx="941388" cy="657225"/>
            </a:xfrm>
            <a:custGeom>
              <a:rect b="b" l="l" r="r" t="t"/>
              <a:pathLst>
                <a:path extrusionOk="0" h="19847" w="28452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12"/>
            <p:cNvSpPr/>
            <p:nvPr/>
          </p:nvSpPr>
          <p:spPr>
            <a:xfrm>
              <a:off x="4109778" y="1271588"/>
              <a:ext cx="403225" cy="403225"/>
            </a:xfrm>
            <a:custGeom>
              <a:rect b="b" l="l" r="r" t="t"/>
              <a:pathLst>
                <a:path extrusionOk="0" h="12207" w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12"/>
            <p:cNvSpPr/>
            <p:nvPr/>
          </p:nvSpPr>
          <p:spPr>
            <a:xfrm>
              <a:off x="4192328" y="1189038"/>
              <a:ext cx="403225" cy="403225"/>
            </a:xfrm>
            <a:custGeom>
              <a:rect b="b" l="l" r="r" t="t"/>
              <a:pathLst>
                <a:path extrusionOk="0" h="12206" w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1" name="Google Shape;1651;p12"/>
          <p:cNvSpPr txBox="1"/>
          <p:nvPr>
            <p:ph type="title"/>
          </p:nvPr>
        </p:nvSpPr>
        <p:spPr>
          <a:xfrm>
            <a:off x="723901" y="1362353"/>
            <a:ext cx="3998224" cy="1550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4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2" name="Google Shape;1652;p12"/>
          <p:cNvSpPr txBox="1"/>
          <p:nvPr>
            <p:ph idx="1" type="body"/>
          </p:nvPr>
        </p:nvSpPr>
        <p:spPr>
          <a:xfrm>
            <a:off x="723901" y="2890654"/>
            <a:ext cx="3998224" cy="882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653" name="Google Shape;1653;p12"/>
          <p:cNvSpPr/>
          <p:nvPr>
            <p:ph idx="2" type="pic"/>
          </p:nvPr>
        </p:nvSpPr>
        <p:spPr>
          <a:xfrm>
            <a:off x="5124450" y="1173659"/>
            <a:ext cx="3295650" cy="2804616"/>
          </a:xfrm>
          <a:prstGeom prst="roundRect">
            <a:avLst>
              <a:gd fmla="val 7665" name="adj"/>
            </a:avLst>
          </a:prstGeom>
          <a:noFill/>
          <a:ln>
            <a:noFill/>
          </a:ln>
        </p:spPr>
      </p:sp>
      <p:sp>
        <p:nvSpPr>
          <p:cNvPr id="1654" name="Google Shape;1654;p12"/>
          <p:cNvSpPr/>
          <p:nvPr/>
        </p:nvSpPr>
        <p:spPr>
          <a:xfrm>
            <a:off x="-684423" y="-1789571"/>
            <a:ext cx="2187206" cy="2575530"/>
          </a:xfrm>
          <a:custGeom>
            <a:rect b="b" l="l" r="r" t="t"/>
            <a:pathLst>
              <a:path extrusionOk="0" h="58876" w="5001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5" name="Google Shape;1655;p12"/>
          <p:cNvGrpSpPr/>
          <p:nvPr/>
        </p:nvGrpSpPr>
        <p:grpSpPr>
          <a:xfrm flipH="1">
            <a:off x="8238205" y="-570849"/>
            <a:ext cx="1507863" cy="1510278"/>
            <a:chOff x="39184" y="-151930"/>
            <a:chExt cx="1309806" cy="1311904"/>
          </a:xfrm>
        </p:grpSpPr>
        <p:sp>
          <p:nvSpPr>
            <p:cNvPr id="1656" name="Google Shape;1656;p12"/>
            <p:cNvSpPr/>
            <p:nvPr/>
          </p:nvSpPr>
          <p:spPr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12"/>
            <p:cNvSpPr/>
            <p:nvPr/>
          </p:nvSpPr>
          <p:spPr>
            <a:xfrm>
              <a:off x="1231442" y="614221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12"/>
            <p:cNvSpPr/>
            <p:nvPr/>
          </p:nvSpPr>
          <p:spPr>
            <a:xfrm>
              <a:off x="1160075" y="685588"/>
              <a:ext cx="482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12"/>
            <p:cNvSpPr/>
            <p:nvPr/>
          </p:nvSpPr>
          <p:spPr>
            <a:xfrm>
              <a:off x="1088707" y="756956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12"/>
            <p:cNvSpPr/>
            <p:nvPr/>
          </p:nvSpPr>
          <p:spPr>
            <a:xfrm>
              <a:off x="1019439" y="828324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12"/>
            <p:cNvSpPr/>
            <p:nvPr/>
          </p:nvSpPr>
          <p:spPr>
            <a:xfrm>
              <a:off x="948072" y="89969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12"/>
            <p:cNvSpPr/>
            <p:nvPr/>
          </p:nvSpPr>
          <p:spPr>
            <a:xfrm>
              <a:off x="876704" y="968960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12"/>
            <p:cNvSpPr/>
            <p:nvPr/>
          </p:nvSpPr>
          <p:spPr>
            <a:xfrm>
              <a:off x="805336" y="1040328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12"/>
            <p:cNvSpPr/>
            <p:nvPr/>
          </p:nvSpPr>
          <p:spPr>
            <a:xfrm>
              <a:off x="733969" y="1111695"/>
              <a:ext cx="482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12"/>
            <p:cNvSpPr/>
            <p:nvPr/>
          </p:nvSpPr>
          <p:spPr>
            <a:xfrm>
              <a:off x="1244036" y="4861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12"/>
            <p:cNvSpPr/>
            <p:nvPr/>
          </p:nvSpPr>
          <p:spPr>
            <a:xfrm>
              <a:off x="1174769" y="557547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12"/>
            <p:cNvSpPr/>
            <p:nvPr/>
          </p:nvSpPr>
          <p:spPr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12"/>
            <p:cNvSpPr/>
            <p:nvPr/>
          </p:nvSpPr>
          <p:spPr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12"/>
            <p:cNvSpPr/>
            <p:nvPr/>
          </p:nvSpPr>
          <p:spPr>
            <a:xfrm>
              <a:off x="960666" y="7695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12"/>
            <p:cNvSpPr/>
            <p:nvPr/>
          </p:nvSpPr>
          <p:spPr>
            <a:xfrm>
              <a:off x="889298" y="84091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12"/>
            <p:cNvSpPr/>
            <p:nvPr/>
          </p:nvSpPr>
          <p:spPr>
            <a:xfrm>
              <a:off x="817931" y="91228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12"/>
            <p:cNvSpPr/>
            <p:nvPr/>
          </p:nvSpPr>
          <p:spPr>
            <a:xfrm>
              <a:off x="748662" y="983653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12"/>
            <p:cNvSpPr/>
            <p:nvPr/>
          </p:nvSpPr>
          <p:spPr>
            <a:xfrm>
              <a:off x="677294" y="1052922"/>
              <a:ext cx="46179" cy="48279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12"/>
            <p:cNvSpPr/>
            <p:nvPr/>
          </p:nvSpPr>
          <p:spPr>
            <a:xfrm>
              <a:off x="1187363" y="427407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12"/>
            <p:cNvSpPr/>
            <p:nvPr/>
          </p:nvSpPr>
          <p:spPr>
            <a:xfrm>
              <a:off x="1115995" y="498774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12"/>
            <p:cNvSpPr/>
            <p:nvPr/>
          </p:nvSpPr>
          <p:spPr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12"/>
            <p:cNvSpPr/>
            <p:nvPr/>
          </p:nvSpPr>
          <p:spPr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12"/>
            <p:cNvSpPr/>
            <p:nvPr/>
          </p:nvSpPr>
          <p:spPr>
            <a:xfrm>
              <a:off x="901893" y="710777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12"/>
            <p:cNvSpPr/>
            <p:nvPr/>
          </p:nvSpPr>
          <p:spPr>
            <a:xfrm>
              <a:off x="832623" y="782145"/>
              <a:ext cx="461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12"/>
            <p:cNvSpPr/>
            <p:nvPr/>
          </p:nvSpPr>
          <p:spPr>
            <a:xfrm>
              <a:off x="761256" y="853512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12"/>
            <p:cNvSpPr/>
            <p:nvPr/>
          </p:nvSpPr>
          <p:spPr>
            <a:xfrm>
              <a:off x="689888" y="924880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12"/>
            <p:cNvSpPr/>
            <p:nvPr/>
          </p:nvSpPr>
          <p:spPr>
            <a:xfrm>
              <a:off x="618521" y="9962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12"/>
            <p:cNvSpPr/>
            <p:nvPr/>
          </p:nvSpPr>
          <p:spPr>
            <a:xfrm>
              <a:off x="1128589" y="370732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12"/>
            <p:cNvSpPr/>
            <p:nvPr/>
          </p:nvSpPr>
          <p:spPr>
            <a:xfrm>
              <a:off x="1057221" y="440001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12"/>
            <p:cNvSpPr/>
            <p:nvPr/>
          </p:nvSpPr>
          <p:spPr>
            <a:xfrm>
              <a:off x="985854" y="511368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12"/>
            <p:cNvSpPr/>
            <p:nvPr/>
          </p:nvSpPr>
          <p:spPr>
            <a:xfrm>
              <a:off x="916585" y="582736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12"/>
            <p:cNvSpPr/>
            <p:nvPr/>
          </p:nvSpPr>
          <p:spPr>
            <a:xfrm>
              <a:off x="845218" y="654104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12"/>
            <p:cNvSpPr/>
            <p:nvPr/>
          </p:nvSpPr>
          <p:spPr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12"/>
            <p:cNvSpPr/>
            <p:nvPr/>
          </p:nvSpPr>
          <p:spPr>
            <a:xfrm>
              <a:off x="702483" y="796839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12"/>
            <p:cNvSpPr/>
            <p:nvPr/>
          </p:nvSpPr>
          <p:spPr>
            <a:xfrm>
              <a:off x="631115" y="866107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12"/>
            <p:cNvSpPr/>
            <p:nvPr/>
          </p:nvSpPr>
          <p:spPr>
            <a:xfrm>
              <a:off x="559747" y="93747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2"/>
            <p:cNvSpPr/>
            <p:nvPr/>
          </p:nvSpPr>
          <p:spPr>
            <a:xfrm>
              <a:off x="1071915" y="311959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2"/>
            <p:cNvSpPr/>
            <p:nvPr/>
          </p:nvSpPr>
          <p:spPr>
            <a:xfrm>
              <a:off x="1000547" y="383327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2"/>
            <p:cNvSpPr/>
            <p:nvPr/>
          </p:nvSpPr>
          <p:spPr>
            <a:xfrm>
              <a:off x="929180" y="454694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2"/>
            <p:cNvSpPr/>
            <p:nvPr/>
          </p:nvSpPr>
          <p:spPr>
            <a:xfrm>
              <a:off x="857812" y="523963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2"/>
            <p:cNvSpPr/>
            <p:nvPr/>
          </p:nvSpPr>
          <p:spPr>
            <a:xfrm>
              <a:off x="786444" y="595330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2"/>
            <p:cNvSpPr/>
            <p:nvPr/>
          </p:nvSpPr>
          <p:spPr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2"/>
            <p:cNvSpPr/>
            <p:nvPr/>
          </p:nvSpPr>
          <p:spPr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2"/>
            <p:cNvSpPr/>
            <p:nvPr/>
          </p:nvSpPr>
          <p:spPr>
            <a:xfrm>
              <a:off x="574441" y="80943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2"/>
            <p:cNvSpPr/>
            <p:nvPr/>
          </p:nvSpPr>
          <p:spPr>
            <a:xfrm>
              <a:off x="503073" y="880800"/>
              <a:ext cx="48278" cy="461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12"/>
            <p:cNvSpPr/>
            <p:nvPr/>
          </p:nvSpPr>
          <p:spPr>
            <a:xfrm>
              <a:off x="1013141" y="25318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12"/>
            <p:cNvSpPr/>
            <p:nvPr/>
          </p:nvSpPr>
          <p:spPr>
            <a:xfrm>
              <a:off x="941774" y="324553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12"/>
            <p:cNvSpPr/>
            <p:nvPr/>
          </p:nvSpPr>
          <p:spPr>
            <a:xfrm>
              <a:off x="870406" y="395921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12"/>
            <p:cNvSpPr/>
            <p:nvPr/>
          </p:nvSpPr>
          <p:spPr>
            <a:xfrm>
              <a:off x="799039" y="467288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12"/>
            <p:cNvSpPr/>
            <p:nvPr/>
          </p:nvSpPr>
          <p:spPr>
            <a:xfrm>
              <a:off x="729770" y="538656"/>
              <a:ext cx="461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12"/>
            <p:cNvSpPr/>
            <p:nvPr/>
          </p:nvSpPr>
          <p:spPr>
            <a:xfrm>
              <a:off x="658403" y="60792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2"/>
            <p:cNvSpPr/>
            <p:nvPr/>
          </p:nvSpPr>
          <p:spPr>
            <a:xfrm>
              <a:off x="587035" y="67929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2"/>
            <p:cNvSpPr/>
            <p:nvPr/>
          </p:nvSpPr>
          <p:spPr>
            <a:xfrm>
              <a:off x="515667" y="750660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2"/>
            <p:cNvSpPr/>
            <p:nvPr/>
          </p:nvSpPr>
          <p:spPr>
            <a:xfrm>
              <a:off x="444300" y="822027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2"/>
            <p:cNvSpPr/>
            <p:nvPr/>
          </p:nvSpPr>
          <p:spPr>
            <a:xfrm>
              <a:off x="954368" y="196512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2"/>
            <p:cNvSpPr/>
            <p:nvPr/>
          </p:nvSpPr>
          <p:spPr>
            <a:xfrm>
              <a:off x="885100" y="267879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2"/>
            <p:cNvSpPr/>
            <p:nvPr/>
          </p:nvSpPr>
          <p:spPr>
            <a:xfrm>
              <a:off x="813732" y="337148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2"/>
            <p:cNvSpPr/>
            <p:nvPr/>
          </p:nvSpPr>
          <p:spPr>
            <a:xfrm>
              <a:off x="742364" y="408515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2"/>
            <p:cNvSpPr/>
            <p:nvPr/>
          </p:nvSpPr>
          <p:spPr>
            <a:xfrm>
              <a:off x="670997" y="47988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2"/>
            <p:cNvSpPr/>
            <p:nvPr/>
          </p:nvSpPr>
          <p:spPr>
            <a:xfrm>
              <a:off x="599629" y="55125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12"/>
            <p:cNvSpPr/>
            <p:nvPr/>
          </p:nvSpPr>
          <p:spPr>
            <a:xfrm>
              <a:off x="528262" y="622618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12"/>
            <p:cNvSpPr/>
            <p:nvPr/>
          </p:nvSpPr>
          <p:spPr>
            <a:xfrm>
              <a:off x="456894" y="693985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12"/>
            <p:cNvSpPr/>
            <p:nvPr/>
          </p:nvSpPr>
          <p:spPr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12"/>
            <p:cNvSpPr/>
            <p:nvPr/>
          </p:nvSpPr>
          <p:spPr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12"/>
            <p:cNvSpPr/>
            <p:nvPr/>
          </p:nvSpPr>
          <p:spPr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12"/>
            <p:cNvSpPr/>
            <p:nvPr/>
          </p:nvSpPr>
          <p:spPr>
            <a:xfrm>
              <a:off x="754959" y="280473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12"/>
            <p:cNvSpPr/>
            <p:nvPr/>
          </p:nvSpPr>
          <p:spPr>
            <a:xfrm>
              <a:off x="683591" y="351841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12"/>
            <p:cNvSpPr/>
            <p:nvPr/>
          </p:nvSpPr>
          <p:spPr>
            <a:xfrm>
              <a:off x="612224" y="421109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12"/>
            <p:cNvSpPr/>
            <p:nvPr/>
          </p:nvSpPr>
          <p:spPr>
            <a:xfrm>
              <a:off x="542955" y="492477"/>
              <a:ext cx="46179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12"/>
            <p:cNvSpPr/>
            <p:nvPr/>
          </p:nvSpPr>
          <p:spPr>
            <a:xfrm>
              <a:off x="471587" y="56384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12"/>
            <p:cNvSpPr/>
            <p:nvPr/>
          </p:nvSpPr>
          <p:spPr>
            <a:xfrm>
              <a:off x="400220" y="63521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12"/>
            <p:cNvSpPr/>
            <p:nvPr/>
          </p:nvSpPr>
          <p:spPr>
            <a:xfrm>
              <a:off x="328852" y="70658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12"/>
            <p:cNvSpPr/>
            <p:nvPr/>
          </p:nvSpPr>
          <p:spPr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12"/>
            <p:cNvSpPr/>
            <p:nvPr/>
          </p:nvSpPr>
          <p:spPr>
            <a:xfrm>
              <a:off x="767553" y="15033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12"/>
            <p:cNvSpPr/>
            <p:nvPr/>
          </p:nvSpPr>
          <p:spPr>
            <a:xfrm>
              <a:off x="696185" y="22170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12"/>
            <p:cNvSpPr/>
            <p:nvPr/>
          </p:nvSpPr>
          <p:spPr>
            <a:xfrm>
              <a:off x="626917" y="293068"/>
              <a:ext cx="46179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12"/>
            <p:cNvSpPr/>
            <p:nvPr/>
          </p:nvSpPr>
          <p:spPr>
            <a:xfrm>
              <a:off x="555549" y="364435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12"/>
            <p:cNvSpPr/>
            <p:nvPr/>
          </p:nvSpPr>
          <p:spPr>
            <a:xfrm>
              <a:off x="484182" y="435803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12"/>
            <p:cNvSpPr/>
            <p:nvPr/>
          </p:nvSpPr>
          <p:spPr>
            <a:xfrm>
              <a:off x="412814" y="507170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12"/>
            <p:cNvSpPr/>
            <p:nvPr/>
          </p:nvSpPr>
          <p:spPr>
            <a:xfrm>
              <a:off x="341447" y="576439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12"/>
            <p:cNvSpPr/>
            <p:nvPr/>
          </p:nvSpPr>
          <p:spPr>
            <a:xfrm>
              <a:off x="270079" y="64780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12"/>
            <p:cNvSpPr/>
            <p:nvPr/>
          </p:nvSpPr>
          <p:spPr>
            <a:xfrm>
              <a:off x="782246" y="22291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12"/>
            <p:cNvSpPr/>
            <p:nvPr/>
          </p:nvSpPr>
          <p:spPr>
            <a:xfrm>
              <a:off x="710879" y="9365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12"/>
            <p:cNvSpPr/>
            <p:nvPr/>
          </p:nvSpPr>
          <p:spPr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12"/>
            <p:cNvSpPr/>
            <p:nvPr/>
          </p:nvSpPr>
          <p:spPr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12"/>
            <p:cNvSpPr/>
            <p:nvPr/>
          </p:nvSpPr>
          <p:spPr>
            <a:xfrm>
              <a:off x="496776" y="30566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12"/>
            <p:cNvSpPr/>
            <p:nvPr/>
          </p:nvSpPr>
          <p:spPr>
            <a:xfrm>
              <a:off x="425408" y="37703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12"/>
            <p:cNvSpPr/>
            <p:nvPr/>
          </p:nvSpPr>
          <p:spPr>
            <a:xfrm>
              <a:off x="356140" y="448397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12"/>
            <p:cNvSpPr/>
            <p:nvPr/>
          </p:nvSpPr>
          <p:spPr>
            <a:xfrm>
              <a:off x="284772" y="519765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12"/>
            <p:cNvSpPr/>
            <p:nvPr/>
          </p:nvSpPr>
          <p:spPr>
            <a:xfrm>
              <a:off x="213405" y="591132"/>
              <a:ext cx="48278" cy="46179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12"/>
            <p:cNvSpPr/>
            <p:nvPr/>
          </p:nvSpPr>
          <p:spPr>
            <a:xfrm>
              <a:off x="723473" y="-36482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12"/>
            <p:cNvSpPr/>
            <p:nvPr/>
          </p:nvSpPr>
          <p:spPr>
            <a:xfrm>
              <a:off x="652105" y="34885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12"/>
            <p:cNvSpPr/>
            <p:nvPr/>
          </p:nvSpPr>
          <p:spPr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12"/>
            <p:cNvSpPr/>
            <p:nvPr/>
          </p:nvSpPr>
          <p:spPr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12"/>
            <p:cNvSpPr/>
            <p:nvPr/>
          </p:nvSpPr>
          <p:spPr>
            <a:xfrm>
              <a:off x="440102" y="248988"/>
              <a:ext cx="46179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12"/>
            <p:cNvSpPr/>
            <p:nvPr/>
          </p:nvSpPr>
          <p:spPr>
            <a:xfrm>
              <a:off x="368734" y="31825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12"/>
            <p:cNvSpPr/>
            <p:nvPr/>
          </p:nvSpPr>
          <p:spPr>
            <a:xfrm>
              <a:off x="297367" y="389624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12"/>
            <p:cNvSpPr/>
            <p:nvPr/>
          </p:nvSpPr>
          <p:spPr>
            <a:xfrm>
              <a:off x="225999" y="460991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12"/>
            <p:cNvSpPr/>
            <p:nvPr/>
          </p:nvSpPr>
          <p:spPr>
            <a:xfrm>
              <a:off x="154631" y="532359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12"/>
            <p:cNvSpPr/>
            <p:nvPr/>
          </p:nvSpPr>
          <p:spPr>
            <a:xfrm>
              <a:off x="664700" y="-93157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12"/>
            <p:cNvSpPr/>
            <p:nvPr/>
          </p:nvSpPr>
          <p:spPr>
            <a:xfrm>
              <a:off x="593332" y="-23888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12"/>
            <p:cNvSpPr/>
            <p:nvPr/>
          </p:nvSpPr>
          <p:spPr>
            <a:xfrm>
              <a:off x="524064" y="47479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12"/>
            <p:cNvSpPr/>
            <p:nvPr/>
          </p:nvSpPr>
          <p:spPr>
            <a:xfrm>
              <a:off x="452696" y="118847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12"/>
            <p:cNvSpPr/>
            <p:nvPr/>
          </p:nvSpPr>
          <p:spPr>
            <a:xfrm>
              <a:off x="381328" y="190214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12"/>
            <p:cNvSpPr/>
            <p:nvPr/>
          </p:nvSpPr>
          <p:spPr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12"/>
            <p:cNvSpPr/>
            <p:nvPr/>
          </p:nvSpPr>
          <p:spPr>
            <a:xfrm>
              <a:off x="238593" y="332950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12"/>
            <p:cNvSpPr/>
            <p:nvPr/>
          </p:nvSpPr>
          <p:spPr>
            <a:xfrm>
              <a:off x="167226" y="404317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12"/>
            <p:cNvSpPr/>
            <p:nvPr/>
          </p:nvSpPr>
          <p:spPr>
            <a:xfrm>
              <a:off x="97957" y="473586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12"/>
            <p:cNvSpPr/>
            <p:nvPr/>
          </p:nvSpPr>
          <p:spPr>
            <a:xfrm>
              <a:off x="608025" y="-151930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12"/>
            <p:cNvSpPr/>
            <p:nvPr/>
          </p:nvSpPr>
          <p:spPr>
            <a:xfrm>
              <a:off x="536658" y="-80562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12"/>
            <p:cNvSpPr/>
            <p:nvPr/>
          </p:nvSpPr>
          <p:spPr>
            <a:xfrm>
              <a:off x="465290" y="-919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12"/>
            <p:cNvSpPr/>
            <p:nvPr/>
          </p:nvSpPr>
          <p:spPr>
            <a:xfrm>
              <a:off x="393923" y="62173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12"/>
            <p:cNvSpPr/>
            <p:nvPr/>
          </p:nvSpPr>
          <p:spPr>
            <a:xfrm>
              <a:off x="322555" y="131441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12"/>
            <p:cNvSpPr/>
            <p:nvPr/>
          </p:nvSpPr>
          <p:spPr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12"/>
            <p:cNvSpPr/>
            <p:nvPr/>
          </p:nvSpPr>
          <p:spPr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12"/>
            <p:cNvSpPr/>
            <p:nvPr/>
          </p:nvSpPr>
          <p:spPr>
            <a:xfrm>
              <a:off x="110552" y="345544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12"/>
            <p:cNvSpPr/>
            <p:nvPr/>
          </p:nvSpPr>
          <p:spPr>
            <a:xfrm>
              <a:off x="39184" y="416911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3"/>
          <p:cNvSpPr txBox="1"/>
          <p:nvPr>
            <p:ph type="title"/>
          </p:nvPr>
        </p:nvSpPr>
        <p:spPr>
          <a:xfrm>
            <a:off x="723900" y="1243260"/>
            <a:ext cx="7696200" cy="26569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75" name="Google Shape;1775;p13"/>
          <p:cNvGrpSpPr/>
          <p:nvPr/>
        </p:nvGrpSpPr>
        <p:grpSpPr>
          <a:xfrm>
            <a:off x="7627495" y="3454776"/>
            <a:ext cx="2105344" cy="2105344"/>
            <a:chOff x="478444" y="466725"/>
            <a:chExt cx="1592263" cy="1592263"/>
          </a:xfrm>
        </p:grpSpPr>
        <p:grpSp>
          <p:nvGrpSpPr>
            <p:cNvPr id="1776" name="Google Shape;1776;p13"/>
            <p:cNvGrpSpPr/>
            <p:nvPr/>
          </p:nvGrpSpPr>
          <p:grpSpPr>
            <a:xfrm>
              <a:off x="610206" y="466725"/>
              <a:ext cx="1460501" cy="1460500"/>
              <a:chOff x="1166" y="294"/>
              <a:chExt cx="920" cy="920"/>
            </a:xfrm>
          </p:grpSpPr>
          <p:sp>
            <p:nvSpPr>
              <p:cNvPr id="1777" name="Google Shape;1777;p13"/>
              <p:cNvSpPr/>
              <p:nvPr/>
            </p:nvSpPr>
            <p:spPr>
              <a:xfrm>
                <a:off x="1416" y="294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13"/>
              <p:cNvSpPr/>
              <p:nvPr/>
            </p:nvSpPr>
            <p:spPr>
              <a:xfrm>
                <a:off x="1450" y="328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Google Shape;1779;p13"/>
              <p:cNvSpPr/>
              <p:nvPr/>
            </p:nvSpPr>
            <p:spPr>
              <a:xfrm>
                <a:off x="1484" y="362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0" name="Google Shape;1780;p13"/>
              <p:cNvSpPr/>
              <p:nvPr/>
            </p:nvSpPr>
            <p:spPr>
              <a:xfrm>
                <a:off x="1518" y="396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13"/>
              <p:cNvSpPr/>
              <p:nvPr/>
            </p:nvSpPr>
            <p:spPr>
              <a:xfrm>
                <a:off x="1552" y="430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13"/>
              <p:cNvSpPr/>
              <p:nvPr/>
            </p:nvSpPr>
            <p:spPr>
              <a:xfrm>
                <a:off x="1586" y="464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p13"/>
              <p:cNvSpPr/>
              <p:nvPr/>
            </p:nvSpPr>
            <p:spPr>
              <a:xfrm>
                <a:off x="1620" y="498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4" name="Google Shape;1784;p13"/>
              <p:cNvSpPr/>
              <p:nvPr/>
            </p:nvSpPr>
            <p:spPr>
              <a:xfrm>
                <a:off x="1655" y="532"/>
                <a:ext cx="22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13"/>
              <p:cNvSpPr/>
              <p:nvPr/>
            </p:nvSpPr>
            <p:spPr>
              <a:xfrm>
                <a:off x="1689" y="566"/>
                <a:ext cx="22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13"/>
              <p:cNvSpPr/>
              <p:nvPr/>
            </p:nvSpPr>
            <p:spPr>
              <a:xfrm>
                <a:off x="1723" y="600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7" name="Google Shape;1787;p13"/>
              <p:cNvSpPr/>
              <p:nvPr/>
            </p:nvSpPr>
            <p:spPr>
              <a:xfrm>
                <a:off x="1757" y="634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8" name="Google Shape;1788;p13"/>
              <p:cNvSpPr/>
              <p:nvPr/>
            </p:nvSpPr>
            <p:spPr>
              <a:xfrm>
                <a:off x="1791" y="668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13"/>
              <p:cNvSpPr/>
              <p:nvPr/>
            </p:nvSpPr>
            <p:spPr>
              <a:xfrm>
                <a:off x="1825" y="702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13"/>
              <p:cNvSpPr/>
              <p:nvPr/>
            </p:nvSpPr>
            <p:spPr>
              <a:xfrm>
                <a:off x="1859" y="736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13"/>
              <p:cNvSpPr/>
              <p:nvPr/>
            </p:nvSpPr>
            <p:spPr>
              <a:xfrm>
                <a:off x="1893" y="770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13"/>
              <p:cNvSpPr/>
              <p:nvPr/>
            </p:nvSpPr>
            <p:spPr>
              <a:xfrm>
                <a:off x="1927" y="804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13"/>
              <p:cNvSpPr/>
              <p:nvPr/>
            </p:nvSpPr>
            <p:spPr>
              <a:xfrm>
                <a:off x="1961" y="839"/>
                <a:ext cx="23" cy="22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p13"/>
              <p:cNvSpPr/>
              <p:nvPr/>
            </p:nvSpPr>
            <p:spPr>
              <a:xfrm>
                <a:off x="1995" y="873"/>
                <a:ext cx="23" cy="22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5" name="Google Shape;1795;p13"/>
              <p:cNvSpPr/>
              <p:nvPr/>
            </p:nvSpPr>
            <p:spPr>
              <a:xfrm>
                <a:off x="2029" y="907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6" name="Google Shape;1796;p13"/>
              <p:cNvSpPr/>
              <p:nvPr/>
            </p:nvSpPr>
            <p:spPr>
              <a:xfrm>
                <a:off x="2063" y="941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p13"/>
              <p:cNvSpPr/>
              <p:nvPr/>
            </p:nvSpPr>
            <p:spPr>
              <a:xfrm>
                <a:off x="1388" y="322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13"/>
              <p:cNvSpPr/>
              <p:nvPr/>
            </p:nvSpPr>
            <p:spPr>
              <a:xfrm>
                <a:off x="1423" y="357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9" name="Google Shape;1799;p13"/>
              <p:cNvSpPr/>
              <p:nvPr/>
            </p:nvSpPr>
            <p:spPr>
              <a:xfrm>
                <a:off x="1458" y="391"/>
                <a:ext cx="20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0" name="Google Shape;1800;p13"/>
              <p:cNvSpPr/>
              <p:nvPr/>
            </p:nvSpPr>
            <p:spPr>
              <a:xfrm>
                <a:off x="1491" y="424"/>
                <a:ext cx="22" cy="23"/>
              </a:xfrm>
              <a:custGeom>
                <a:rect b="b" l="l" r="r" t="t"/>
                <a:pathLst>
                  <a:path extrusionOk="0" h="1102" w="1101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13"/>
              <p:cNvSpPr/>
              <p:nvPr/>
            </p:nvSpPr>
            <p:spPr>
              <a:xfrm>
                <a:off x="1525" y="458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p13"/>
              <p:cNvSpPr/>
              <p:nvPr/>
            </p:nvSpPr>
            <p:spPr>
              <a:xfrm>
                <a:off x="1559" y="492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13"/>
              <p:cNvSpPr/>
              <p:nvPr/>
            </p:nvSpPr>
            <p:spPr>
              <a:xfrm>
                <a:off x="1593" y="526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13"/>
              <p:cNvSpPr/>
              <p:nvPr/>
            </p:nvSpPr>
            <p:spPr>
              <a:xfrm>
                <a:off x="1627" y="560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13"/>
              <p:cNvSpPr/>
              <p:nvPr/>
            </p:nvSpPr>
            <p:spPr>
              <a:xfrm>
                <a:off x="1661" y="594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13"/>
              <p:cNvSpPr/>
              <p:nvPr/>
            </p:nvSpPr>
            <p:spPr>
              <a:xfrm>
                <a:off x="1695" y="628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13"/>
              <p:cNvSpPr/>
              <p:nvPr/>
            </p:nvSpPr>
            <p:spPr>
              <a:xfrm>
                <a:off x="1729" y="662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13"/>
              <p:cNvSpPr/>
              <p:nvPr/>
            </p:nvSpPr>
            <p:spPr>
              <a:xfrm>
                <a:off x="1763" y="696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13"/>
              <p:cNvSpPr/>
              <p:nvPr/>
            </p:nvSpPr>
            <p:spPr>
              <a:xfrm>
                <a:off x="1797" y="730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13"/>
              <p:cNvSpPr/>
              <p:nvPr/>
            </p:nvSpPr>
            <p:spPr>
              <a:xfrm>
                <a:off x="1831" y="764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13"/>
              <p:cNvSpPr/>
              <p:nvPr/>
            </p:nvSpPr>
            <p:spPr>
              <a:xfrm>
                <a:off x="1865" y="798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13"/>
              <p:cNvSpPr/>
              <p:nvPr/>
            </p:nvSpPr>
            <p:spPr>
              <a:xfrm>
                <a:off x="1899" y="832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13"/>
              <p:cNvSpPr/>
              <p:nvPr/>
            </p:nvSpPr>
            <p:spPr>
              <a:xfrm>
                <a:off x="1933" y="866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13"/>
              <p:cNvSpPr/>
              <p:nvPr/>
            </p:nvSpPr>
            <p:spPr>
              <a:xfrm>
                <a:off x="1967" y="900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p13"/>
              <p:cNvSpPr/>
              <p:nvPr/>
            </p:nvSpPr>
            <p:spPr>
              <a:xfrm>
                <a:off x="2001" y="934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13"/>
              <p:cNvSpPr/>
              <p:nvPr/>
            </p:nvSpPr>
            <p:spPr>
              <a:xfrm>
                <a:off x="2035" y="968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13"/>
              <p:cNvSpPr/>
              <p:nvPr/>
            </p:nvSpPr>
            <p:spPr>
              <a:xfrm>
                <a:off x="1361" y="349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p13"/>
              <p:cNvSpPr/>
              <p:nvPr/>
            </p:nvSpPr>
            <p:spPr>
              <a:xfrm>
                <a:off x="1395" y="383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13"/>
              <p:cNvSpPr/>
              <p:nvPr/>
            </p:nvSpPr>
            <p:spPr>
              <a:xfrm>
                <a:off x="1430" y="418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0" name="Google Shape;1820;p13"/>
              <p:cNvSpPr/>
              <p:nvPr/>
            </p:nvSpPr>
            <p:spPr>
              <a:xfrm>
                <a:off x="1463" y="451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1" name="Google Shape;1821;p13"/>
              <p:cNvSpPr/>
              <p:nvPr/>
            </p:nvSpPr>
            <p:spPr>
              <a:xfrm>
                <a:off x="1497" y="486"/>
                <a:ext cx="23" cy="22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13"/>
              <p:cNvSpPr/>
              <p:nvPr/>
            </p:nvSpPr>
            <p:spPr>
              <a:xfrm>
                <a:off x="1531" y="520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p13"/>
              <p:cNvSpPr/>
              <p:nvPr/>
            </p:nvSpPr>
            <p:spPr>
              <a:xfrm>
                <a:off x="1566" y="555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4" name="Google Shape;1824;p13"/>
              <p:cNvSpPr/>
              <p:nvPr/>
            </p:nvSpPr>
            <p:spPr>
              <a:xfrm>
                <a:off x="1599" y="588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p13"/>
              <p:cNvSpPr/>
              <p:nvPr/>
            </p:nvSpPr>
            <p:spPr>
              <a:xfrm>
                <a:off x="1633" y="622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6" name="Google Shape;1826;p13"/>
              <p:cNvSpPr/>
              <p:nvPr/>
            </p:nvSpPr>
            <p:spPr>
              <a:xfrm>
                <a:off x="1667" y="656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7" name="Google Shape;1827;p13"/>
              <p:cNvSpPr/>
              <p:nvPr/>
            </p:nvSpPr>
            <p:spPr>
              <a:xfrm>
                <a:off x="1701" y="690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8" name="Google Shape;1828;p13"/>
              <p:cNvSpPr/>
              <p:nvPr/>
            </p:nvSpPr>
            <p:spPr>
              <a:xfrm>
                <a:off x="1735" y="724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9" name="Google Shape;1829;p13"/>
              <p:cNvSpPr/>
              <p:nvPr/>
            </p:nvSpPr>
            <p:spPr>
              <a:xfrm>
                <a:off x="1769" y="758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0" name="Google Shape;1830;p13"/>
              <p:cNvSpPr/>
              <p:nvPr/>
            </p:nvSpPr>
            <p:spPr>
              <a:xfrm>
                <a:off x="1803" y="792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1" name="Google Shape;1831;p13"/>
              <p:cNvSpPr/>
              <p:nvPr/>
            </p:nvSpPr>
            <p:spPr>
              <a:xfrm>
                <a:off x="1837" y="826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2" name="Google Shape;1832;p13"/>
              <p:cNvSpPr/>
              <p:nvPr/>
            </p:nvSpPr>
            <p:spPr>
              <a:xfrm>
                <a:off x="1871" y="860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3" name="Google Shape;1833;p13"/>
              <p:cNvSpPr/>
              <p:nvPr/>
            </p:nvSpPr>
            <p:spPr>
              <a:xfrm>
                <a:off x="1905" y="894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4" name="Google Shape;1834;p13"/>
              <p:cNvSpPr/>
              <p:nvPr/>
            </p:nvSpPr>
            <p:spPr>
              <a:xfrm>
                <a:off x="1939" y="928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5" name="Google Shape;1835;p13"/>
              <p:cNvSpPr/>
              <p:nvPr/>
            </p:nvSpPr>
            <p:spPr>
              <a:xfrm>
                <a:off x="1973" y="962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6" name="Google Shape;1836;p13"/>
              <p:cNvSpPr/>
              <p:nvPr/>
            </p:nvSpPr>
            <p:spPr>
              <a:xfrm>
                <a:off x="2007" y="996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7" name="Google Shape;1837;p13"/>
              <p:cNvSpPr/>
              <p:nvPr/>
            </p:nvSpPr>
            <p:spPr>
              <a:xfrm>
                <a:off x="1333" y="377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8" name="Google Shape;1838;p13"/>
              <p:cNvSpPr/>
              <p:nvPr/>
            </p:nvSpPr>
            <p:spPr>
              <a:xfrm>
                <a:off x="1367" y="411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9" name="Google Shape;1839;p13"/>
              <p:cNvSpPr/>
              <p:nvPr/>
            </p:nvSpPr>
            <p:spPr>
              <a:xfrm>
                <a:off x="1401" y="445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0" name="Google Shape;1840;p13"/>
              <p:cNvSpPr/>
              <p:nvPr/>
            </p:nvSpPr>
            <p:spPr>
              <a:xfrm>
                <a:off x="1435" y="479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1" name="Google Shape;1841;p13"/>
              <p:cNvSpPr/>
              <p:nvPr/>
            </p:nvSpPr>
            <p:spPr>
              <a:xfrm>
                <a:off x="1469" y="513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2" name="Google Shape;1842;p13"/>
              <p:cNvSpPr/>
              <p:nvPr/>
            </p:nvSpPr>
            <p:spPr>
              <a:xfrm>
                <a:off x="1503" y="547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3" name="Google Shape;1843;p13"/>
              <p:cNvSpPr/>
              <p:nvPr/>
            </p:nvSpPr>
            <p:spPr>
              <a:xfrm>
                <a:off x="1537" y="581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4" name="Google Shape;1844;p13"/>
              <p:cNvSpPr/>
              <p:nvPr/>
            </p:nvSpPr>
            <p:spPr>
              <a:xfrm>
                <a:off x="1571" y="615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5" name="Google Shape;1845;p13"/>
              <p:cNvSpPr/>
              <p:nvPr/>
            </p:nvSpPr>
            <p:spPr>
              <a:xfrm>
                <a:off x="1605" y="649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6" name="Google Shape;1846;p13"/>
              <p:cNvSpPr/>
              <p:nvPr/>
            </p:nvSpPr>
            <p:spPr>
              <a:xfrm>
                <a:off x="1639" y="684"/>
                <a:ext cx="23" cy="22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7" name="Google Shape;1847;p13"/>
              <p:cNvSpPr/>
              <p:nvPr/>
            </p:nvSpPr>
            <p:spPr>
              <a:xfrm>
                <a:off x="1673" y="718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8" name="Google Shape;1848;p13"/>
              <p:cNvSpPr/>
              <p:nvPr/>
            </p:nvSpPr>
            <p:spPr>
              <a:xfrm>
                <a:off x="1707" y="752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9" name="Google Shape;1849;p13"/>
              <p:cNvSpPr/>
              <p:nvPr/>
            </p:nvSpPr>
            <p:spPr>
              <a:xfrm>
                <a:off x="1741" y="786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0" name="Google Shape;1850;p13"/>
              <p:cNvSpPr/>
              <p:nvPr/>
            </p:nvSpPr>
            <p:spPr>
              <a:xfrm>
                <a:off x="1775" y="820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1" name="Google Shape;1851;p13"/>
              <p:cNvSpPr/>
              <p:nvPr/>
            </p:nvSpPr>
            <p:spPr>
              <a:xfrm>
                <a:off x="1809" y="854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Google Shape;1852;p13"/>
              <p:cNvSpPr/>
              <p:nvPr/>
            </p:nvSpPr>
            <p:spPr>
              <a:xfrm>
                <a:off x="1844" y="888"/>
                <a:ext cx="22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3" name="Google Shape;1853;p13"/>
              <p:cNvSpPr/>
              <p:nvPr/>
            </p:nvSpPr>
            <p:spPr>
              <a:xfrm>
                <a:off x="1878" y="922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4" name="Google Shape;1854;p13"/>
              <p:cNvSpPr/>
              <p:nvPr/>
            </p:nvSpPr>
            <p:spPr>
              <a:xfrm>
                <a:off x="1912" y="956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p13"/>
              <p:cNvSpPr/>
              <p:nvPr/>
            </p:nvSpPr>
            <p:spPr>
              <a:xfrm>
                <a:off x="1946" y="990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6" name="Google Shape;1856;p13"/>
              <p:cNvSpPr/>
              <p:nvPr/>
            </p:nvSpPr>
            <p:spPr>
              <a:xfrm>
                <a:off x="1980" y="1024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7" name="Google Shape;1857;p13"/>
              <p:cNvSpPr/>
              <p:nvPr/>
            </p:nvSpPr>
            <p:spPr>
              <a:xfrm>
                <a:off x="1305" y="405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13"/>
              <p:cNvSpPr/>
              <p:nvPr/>
            </p:nvSpPr>
            <p:spPr>
              <a:xfrm>
                <a:off x="1339" y="439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9" name="Google Shape;1859;p13"/>
              <p:cNvSpPr/>
              <p:nvPr/>
            </p:nvSpPr>
            <p:spPr>
              <a:xfrm>
                <a:off x="1373" y="473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0" name="Google Shape;1860;p13"/>
              <p:cNvSpPr/>
              <p:nvPr/>
            </p:nvSpPr>
            <p:spPr>
              <a:xfrm>
                <a:off x="1407" y="507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1" name="Google Shape;1861;p13"/>
              <p:cNvSpPr/>
              <p:nvPr/>
            </p:nvSpPr>
            <p:spPr>
              <a:xfrm>
                <a:off x="1441" y="541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2" name="Google Shape;1862;p13"/>
              <p:cNvSpPr/>
              <p:nvPr/>
            </p:nvSpPr>
            <p:spPr>
              <a:xfrm>
                <a:off x="1475" y="575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3" name="Google Shape;1863;p13"/>
              <p:cNvSpPr/>
              <p:nvPr/>
            </p:nvSpPr>
            <p:spPr>
              <a:xfrm>
                <a:off x="1509" y="609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4" name="Google Shape;1864;p13"/>
              <p:cNvSpPr/>
              <p:nvPr/>
            </p:nvSpPr>
            <p:spPr>
              <a:xfrm>
                <a:off x="1543" y="643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5" name="Google Shape;1865;p13"/>
              <p:cNvSpPr/>
              <p:nvPr/>
            </p:nvSpPr>
            <p:spPr>
              <a:xfrm>
                <a:off x="1577" y="677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6" name="Google Shape;1866;p13"/>
              <p:cNvSpPr/>
              <p:nvPr/>
            </p:nvSpPr>
            <p:spPr>
              <a:xfrm>
                <a:off x="1611" y="711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7" name="Google Shape;1867;p13"/>
              <p:cNvSpPr/>
              <p:nvPr/>
            </p:nvSpPr>
            <p:spPr>
              <a:xfrm>
                <a:off x="1646" y="745"/>
                <a:ext cx="22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8" name="Google Shape;1868;p13"/>
              <p:cNvSpPr/>
              <p:nvPr/>
            </p:nvSpPr>
            <p:spPr>
              <a:xfrm>
                <a:off x="1680" y="779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9" name="Google Shape;1869;p13"/>
              <p:cNvSpPr/>
              <p:nvPr/>
            </p:nvSpPr>
            <p:spPr>
              <a:xfrm>
                <a:off x="1715" y="814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Google Shape;1870;p13"/>
              <p:cNvSpPr/>
              <p:nvPr/>
            </p:nvSpPr>
            <p:spPr>
              <a:xfrm>
                <a:off x="1749" y="848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1" name="Google Shape;1871;p13"/>
              <p:cNvSpPr/>
              <p:nvPr/>
            </p:nvSpPr>
            <p:spPr>
              <a:xfrm>
                <a:off x="1782" y="882"/>
                <a:ext cx="23" cy="22"/>
              </a:xfrm>
              <a:custGeom>
                <a:rect b="b" l="l" r="r" t="t"/>
                <a:pathLst>
                  <a:path extrusionOk="0" h="1101" w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2" name="Google Shape;1872;p13"/>
              <p:cNvSpPr/>
              <p:nvPr/>
            </p:nvSpPr>
            <p:spPr>
              <a:xfrm>
                <a:off x="1816" y="916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3" name="Google Shape;1873;p13"/>
              <p:cNvSpPr/>
              <p:nvPr/>
            </p:nvSpPr>
            <p:spPr>
              <a:xfrm>
                <a:off x="1850" y="950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4" name="Google Shape;1874;p13"/>
              <p:cNvSpPr/>
              <p:nvPr/>
            </p:nvSpPr>
            <p:spPr>
              <a:xfrm>
                <a:off x="1884" y="984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Google Shape;1875;p13"/>
              <p:cNvSpPr/>
              <p:nvPr/>
            </p:nvSpPr>
            <p:spPr>
              <a:xfrm>
                <a:off x="1918" y="1018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6" name="Google Shape;1876;p13"/>
              <p:cNvSpPr/>
              <p:nvPr/>
            </p:nvSpPr>
            <p:spPr>
              <a:xfrm>
                <a:off x="1952" y="1052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Google Shape;1877;p13"/>
              <p:cNvSpPr/>
              <p:nvPr/>
            </p:nvSpPr>
            <p:spPr>
              <a:xfrm>
                <a:off x="1277" y="433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10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8" name="Google Shape;1878;p13"/>
              <p:cNvSpPr/>
              <p:nvPr/>
            </p:nvSpPr>
            <p:spPr>
              <a:xfrm>
                <a:off x="1311" y="467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9" name="Google Shape;1879;p13"/>
              <p:cNvSpPr/>
              <p:nvPr/>
            </p:nvSpPr>
            <p:spPr>
              <a:xfrm>
                <a:off x="1345" y="501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0" name="Google Shape;1880;p13"/>
              <p:cNvSpPr/>
              <p:nvPr/>
            </p:nvSpPr>
            <p:spPr>
              <a:xfrm>
                <a:off x="1380" y="536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1" name="Google Shape;1881;p13"/>
              <p:cNvSpPr/>
              <p:nvPr/>
            </p:nvSpPr>
            <p:spPr>
              <a:xfrm>
                <a:off x="1415" y="570"/>
                <a:ext cx="20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Google Shape;1882;p13"/>
              <p:cNvSpPr/>
              <p:nvPr/>
            </p:nvSpPr>
            <p:spPr>
              <a:xfrm>
                <a:off x="1448" y="603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3" name="Google Shape;1883;p13"/>
              <p:cNvSpPr/>
              <p:nvPr/>
            </p:nvSpPr>
            <p:spPr>
              <a:xfrm>
                <a:off x="1482" y="637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Google Shape;1884;p13"/>
              <p:cNvSpPr/>
              <p:nvPr/>
            </p:nvSpPr>
            <p:spPr>
              <a:xfrm>
                <a:off x="1517" y="672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5" name="Google Shape;1885;p13"/>
              <p:cNvSpPr/>
              <p:nvPr/>
            </p:nvSpPr>
            <p:spPr>
              <a:xfrm>
                <a:off x="1551" y="706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6" name="Google Shape;1886;p13"/>
              <p:cNvSpPr/>
              <p:nvPr/>
            </p:nvSpPr>
            <p:spPr>
              <a:xfrm>
                <a:off x="1584" y="739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10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Google Shape;1887;p13"/>
              <p:cNvSpPr/>
              <p:nvPr/>
            </p:nvSpPr>
            <p:spPr>
              <a:xfrm>
                <a:off x="1618" y="773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8" name="Google Shape;1888;p13"/>
              <p:cNvSpPr/>
              <p:nvPr/>
            </p:nvSpPr>
            <p:spPr>
              <a:xfrm>
                <a:off x="1653" y="808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9" name="Google Shape;1889;p13"/>
              <p:cNvSpPr/>
              <p:nvPr/>
            </p:nvSpPr>
            <p:spPr>
              <a:xfrm>
                <a:off x="1687" y="842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0" name="Google Shape;1890;p13"/>
              <p:cNvSpPr/>
              <p:nvPr/>
            </p:nvSpPr>
            <p:spPr>
              <a:xfrm>
                <a:off x="1720" y="875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1" name="Google Shape;1891;p13"/>
              <p:cNvSpPr/>
              <p:nvPr/>
            </p:nvSpPr>
            <p:spPr>
              <a:xfrm>
                <a:off x="1754" y="909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2" name="Google Shape;1892;p13"/>
              <p:cNvSpPr/>
              <p:nvPr/>
            </p:nvSpPr>
            <p:spPr>
              <a:xfrm>
                <a:off x="1789" y="944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3" name="Google Shape;1893;p13"/>
              <p:cNvSpPr/>
              <p:nvPr/>
            </p:nvSpPr>
            <p:spPr>
              <a:xfrm>
                <a:off x="1823" y="978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4" name="Google Shape;1894;p13"/>
              <p:cNvSpPr/>
              <p:nvPr/>
            </p:nvSpPr>
            <p:spPr>
              <a:xfrm>
                <a:off x="1856" y="1011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5" name="Google Shape;1895;p13"/>
              <p:cNvSpPr/>
              <p:nvPr/>
            </p:nvSpPr>
            <p:spPr>
              <a:xfrm>
                <a:off x="1890" y="1045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6" name="Google Shape;1896;p13"/>
              <p:cNvSpPr/>
              <p:nvPr/>
            </p:nvSpPr>
            <p:spPr>
              <a:xfrm>
                <a:off x="1924" y="1080"/>
                <a:ext cx="23" cy="22"/>
              </a:xfrm>
              <a:custGeom>
                <a:rect b="b" l="l" r="r" t="t"/>
                <a:pathLst>
                  <a:path extrusionOk="0" h="1101" w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7" name="Google Shape;1897;p13"/>
              <p:cNvSpPr/>
              <p:nvPr/>
            </p:nvSpPr>
            <p:spPr>
              <a:xfrm>
                <a:off x="1250" y="460"/>
                <a:ext cx="23" cy="23"/>
              </a:xfrm>
              <a:custGeom>
                <a:rect b="b" l="l" r="r" t="t"/>
                <a:pathLst>
                  <a:path extrusionOk="0" h="1102" w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8" name="Google Shape;1898;p13"/>
              <p:cNvSpPr/>
              <p:nvPr/>
            </p:nvSpPr>
            <p:spPr>
              <a:xfrm>
                <a:off x="1284" y="494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9" name="Google Shape;1899;p13"/>
              <p:cNvSpPr/>
              <p:nvPr/>
            </p:nvSpPr>
            <p:spPr>
              <a:xfrm>
                <a:off x="1318" y="529"/>
                <a:ext cx="23" cy="22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0" name="Google Shape;1900;p13"/>
              <p:cNvSpPr/>
              <p:nvPr/>
            </p:nvSpPr>
            <p:spPr>
              <a:xfrm>
                <a:off x="1352" y="563"/>
                <a:ext cx="23" cy="23"/>
              </a:xfrm>
              <a:custGeom>
                <a:rect b="b" l="l" r="r" t="t"/>
                <a:pathLst>
                  <a:path extrusionOk="0" h="1102" w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1" name="Google Shape;1901;p13"/>
              <p:cNvSpPr/>
              <p:nvPr/>
            </p:nvSpPr>
            <p:spPr>
              <a:xfrm>
                <a:off x="1386" y="597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2" name="Google Shape;1902;p13"/>
              <p:cNvSpPr/>
              <p:nvPr/>
            </p:nvSpPr>
            <p:spPr>
              <a:xfrm>
                <a:off x="1420" y="631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3" name="Google Shape;1903;p13"/>
              <p:cNvSpPr/>
              <p:nvPr/>
            </p:nvSpPr>
            <p:spPr>
              <a:xfrm>
                <a:off x="1454" y="665"/>
                <a:ext cx="23" cy="23"/>
              </a:xfrm>
              <a:custGeom>
                <a:rect b="b" l="l" r="r" t="t"/>
                <a:pathLst>
                  <a:path extrusionOk="0" h="1102" w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4" name="Google Shape;1904;p13"/>
              <p:cNvSpPr/>
              <p:nvPr/>
            </p:nvSpPr>
            <p:spPr>
              <a:xfrm>
                <a:off x="1489" y="700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5" name="Google Shape;1905;p13"/>
              <p:cNvSpPr/>
              <p:nvPr/>
            </p:nvSpPr>
            <p:spPr>
              <a:xfrm>
                <a:off x="1523" y="734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6" name="Google Shape;1906;p13"/>
              <p:cNvSpPr/>
              <p:nvPr/>
            </p:nvSpPr>
            <p:spPr>
              <a:xfrm>
                <a:off x="1556" y="767"/>
                <a:ext cx="23" cy="23"/>
              </a:xfrm>
              <a:custGeom>
                <a:rect b="b" l="l" r="r" t="t"/>
                <a:pathLst>
                  <a:path extrusionOk="0" h="1102" w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7" name="Google Shape;1907;p13"/>
              <p:cNvSpPr/>
              <p:nvPr/>
            </p:nvSpPr>
            <p:spPr>
              <a:xfrm>
                <a:off x="1590" y="801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8" name="Google Shape;1908;p13"/>
              <p:cNvSpPr/>
              <p:nvPr/>
            </p:nvSpPr>
            <p:spPr>
              <a:xfrm>
                <a:off x="1625" y="836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9" name="Google Shape;1909;p13"/>
              <p:cNvSpPr/>
              <p:nvPr/>
            </p:nvSpPr>
            <p:spPr>
              <a:xfrm>
                <a:off x="1659" y="870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0" name="Google Shape;1910;p13"/>
              <p:cNvSpPr/>
              <p:nvPr/>
            </p:nvSpPr>
            <p:spPr>
              <a:xfrm>
                <a:off x="1692" y="903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1" name="Google Shape;1911;p13"/>
              <p:cNvSpPr/>
              <p:nvPr/>
            </p:nvSpPr>
            <p:spPr>
              <a:xfrm>
                <a:off x="1726" y="937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2" name="Google Shape;1912;p13"/>
              <p:cNvSpPr/>
              <p:nvPr/>
            </p:nvSpPr>
            <p:spPr>
              <a:xfrm>
                <a:off x="1761" y="972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3" name="Google Shape;1913;p13"/>
              <p:cNvSpPr/>
              <p:nvPr/>
            </p:nvSpPr>
            <p:spPr>
              <a:xfrm>
                <a:off x="1795" y="1006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4" name="Google Shape;1914;p13"/>
              <p:cNvSpPr/>
              <p:nvPr/>
            </p:nvSpPr>
            <p:spPr>
              <a:xfrm>
                <a:off x="1828" y="1039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5" name="Google Shape;1915;p13"/>
              <p:cNvSpPr/>
              <p:nvPr/>
            </p:nvSpPr>
            <p:spPr>
              <a:xfrm>
                <a:off x="1862" y="1073"/>
                <a:ext cx="23" cy="23"/>
              </a:xfrm>
              <a:custGeom>
                <a:rect b="b" l="l" r="r" t="t"/>
                <a:pathLst>
                  <a:path extrusionOk="0" h="1102" w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6" name="Google Shape;1916;p13"/>
              <p:cNvSpPr/>
              <p:nvPr/>
            </p:nvSpPr>
            <p:spPr>
              <a:xfrm>
                <a:off x="1897" y="1108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7" name="Google Shape;1917;p13"/>
              <p:cNvSpPr/>
              <p:nvPr/>
            </p:nvSpPr>
            <p:spPr>
              <a:xfrm>
                <a:off x="1222" y="488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8" name="Google Shape;1918;p13"/>
              <p:cNvSpPr/>
              <p:nvPr/>
            </p:nvSpPr>
            <p:spPr>
              <a:xfrm>
                <a:off x="1256" y="522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9" name="Google Shape;1919;p13"/>
              <p:cNvSpPr/>
              <p:nvPr/>
            </p:nvSpPr>
            <p:spPr>
              <a:xfrm>
                <a:off x="1290" y="556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0" name="Google Shape;1920;p13"/>
              <p:cNvSpPr/>
              <p:nvPr/>
            </p:nvSpPr>
            <p:spPr>
              <a:xfrm>
                <a:off x="1324" y="590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1" name="Google Shape;1921;p13"/>
              <p:cNvSpPr/>
              <p:nvPr/>
            </p:nvSpPr>
            <p:spPr>
              <a:xfrm>
                <a:off x="1358" y="624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2" name="Google Shape;1922;p13"/>
              <p:cNvSpPr/>
              <p:nvPr/>
            </p:nvSpPr>
            <p:spPr>
              <a:xfrm>
                <a:off x="1392" y="658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3" name="Google Shape;1923;p13"/>
              <p:cNvSpPr/>
              <p:nvPr/>
            </p:nvSpPr>
            <p:spPr>
              <a:xfrm>
                <a:off x="1426" y="692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6"/>
                    </a:moveTo>
                    <a:cubicBezTo>
                      <a:pt x="709" y="1101"/>
                      <a:pt x="391" y="1101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4" name="Google Shape;1924;p13"/>
              <p:cNvSpPr/>
              <p:nvPr/>
            </p:nvSpPr>
            <p:spPr>
              <a:xfrm>
                <a:off x="1460" y="727"/>
                <a:ext cx="23" cy="22"/>
              </a:xfrm>
              <a:custGeom>
                <a:rect b="b" l="l" r="r" t="t"/>
                <a:pathLst>
                  <a:path extrusionOk="0" h="1101" w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5" name="Google Shape;1925;p13"/>
              <p:cNvSpPr/>
              <p:nvPr/>
            </p:nvSpPr>
            <p:spPr>
              <a:xfrm>
                <a:off x="1494" y="761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6" name="Google Shape;1926;p13"/>
              <p:cNvSpPr/>
              <p:nvPr/>
            </p:nvSpPr>
            <p:spPr>
              <a:xfrm>
                <a:off x="1528" y="795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Google Shape;1927;p13"/>
              <p:cNvSpPr/>
              <p:nvPr/>
            </p:nvSpPr>
            <p:spPr>
              <a:xfrm>
                <a:off x="1562" y="829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p13"/>
              <p:cNvSpPr/>
              <p:nvPr/>
            </p:nvSpPr>
            <p:spPr>
              <a:xfrm>
                <a:off x="1597" y="864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9" name="Google Shape;1929;p13"/>
              <p:cNvSpPr/>
              <p:nvPr/>
            </p:nvSpPr>
            <p:spPr>
              <a:xfrm>
                <a:off x="1630" y="897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0" name="Google Shape;1930;p13"/>
              <p:cNvSpPr/>
              <p:nvPr/>
            </p:nvSpPr>
            <p:spPr>
              <a:xfrm>
                <a:off x="1664" y="931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Google Shape;1931;p13"/>
              <p:cNvSpPr/>
              <p:nvPr/>
            </p:nvSpPr>
            <p:spPr>
              <a:xfrm>
                <a:off x="1698" y="965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Google Shape;1932;p13"/>
              <p:cNvSpPr/>
              <p:nvPr/>
            </p:nvSpPr>
            <p:spPr>
              <a:xfrm>
                <a:off x="1733" y="1000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Google Shape;1933;p13"/>
              <p:cNvSpPr/>
              <p:nvPr/>
            </p:nvSpPr>
            <p:spPr>
              <a:xfrm>
                <a:off x="1767" y="1034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Google Shape;1934;p13"/>
              <p:cNvSpPr/>
              <p:nvPr/>
            </p:nvSpPr>
            <p:spPr>
              <a:xfrm>
                <a:off x="1801" y="1067"/>
                <a:ext cx="22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Google Shape;1935;p13"/>
              <p:cNvSpPr/>
              <p:nvPr/>
            </p:nvSpPr>
            <p:spPr>
              <a:xfrm>
                <a:off x="1835" y="1101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6"/>
                    </a:moveTo>
                    <a:cubicBezTo>
                      <a:pt x="709" y="1101"/>
                      <a:pt x="391" y="1101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6" name="Google Shape;1936;p13"/>
              <p:cNvSpPr/>
              <p:nvPr/>
            </p:nvSpPr>
            <p:spPr>
              <a:xfrm>
                <a:off x="1870" y="1136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7" name="Google Shape;1937;p13"/>
              <p:cNvSpPr/>
              <p:nvPr/>
            </p:nvSpPr>
            <p:spPr>
              <a:xfrm>
                <a:off x="1194" y="516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Google Shape;1938;p13"/>
              <p:cNvSpPr/>
              <p:nvPr/>
            </p:nvSpPr>
            <p:spPr>
              <a:xfrm>
                <a:off x="1228" y="550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9" name="Google Shape;1939;p13"/>
              <p:cNvSpPr/>
              <p:nvPr/>
            </p:nvSpPr>
            <p:spPr>
              <a:xfrm>
                <a:off x="1262" y="584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0" name="Google Shape;1940;p13"/>
              <p:cNvSpPr/>
              <p:nvPr/>
            </p:nvSpPr>
            <p:spPr>
              <a:xfrm>
                <a:off x="1296" y="618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Google Shape;1941;p13"/>
              <p:cNvSpPr/>
              <p:nvPr/>
            </p:nvSpPr>
            <p:spPr>
              <a:xfrm>
                <a:off x="1330" y="652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2" name="Google Shape;1942;p13"/>
              <p:cNvSpPr/>
              <p:nvPr/>
            </p:nvSpPr>
            <p:spPr>
              <a:xfrm>
                <a:off x="1364" y="686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3" name="Google Shape;1943;p13"/>
              <p:cNvSpPr/>
              <p:nvPr/>
            </p:nvSpPr>
            <p:spPr>
              <a:xfrm>
                <a:off x="1398" y="720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Google Shape;1944;p13"/>
              <p:cNvSpPr/>
              <p:nvPr/>
            </p:nvSpPr>
            <p:spPr>
              <a:xfrm>
                <a:off x="1432" y="754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5" name="Google Shape;1945;p13"/>
              <p:cNvSpPr/>
              <p:nvPr/>
            </p:nvSpPr>
            <p:spPr>
              <a:xfrm>
                <a:off x="1466" y="788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6" name="Google Shape;1946;p13"/>
              <p:cNvSpPr/>
              <p:nvPr/>
            </p:nvSpPr>
            <p:spPr>
              <a:xfrm>
                <a:off x="1500" y="822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7" name="Google Shape;1947;p13"/>
              <p:cNvSpPr/>
              <p:nvPr/>
            </p:nvSpPr>
            <p:spPr>
              <a:xfrm>
                <a:off x="1534" y="856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8" name="Google Shape;1948;p13"/>
              <p:cNvSpPr/>
              <p:nvPr/>
            </p:nvSpPr>
            <p:spPr>
              <a:xfrm>
                <a:off x="1568" y="890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9" name="Google Shape;1949;p13"/>
              <p:cNvSpPr/>
              <p:nvPr/>
            </p:nvSpPr>
            <p:spPr>
              <a:xfrm>
                <a:off x="1603" y="925"/>
                <a:ext cx="22" cy="22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0" name="Google Shape;1950;p13"/>
              <p:cNvSpPr/>
              <p:nvPr/>
            </p:nvSpPr>
            <p:spPr>
              <a:xfrm>
                <a:off x="1637" y="959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Google Shape;1951;p13"/>
              <p:cNvSpPr/>
              <p:nvPr/>
            </p:nvSpPr>
            <p:spPr>
              <a:xfrm>
                <a:off x="1671" y="993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2" name="Google Shape;1952;p13"/>
              <p:cNvSpPr/>
              <p:nvPr/>
            </p:nvSpPr>
            <p:spPr>
              <a:xfrm>
                <a:off x="1705" y="1027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3" name="Google Shape;1953;p13"/>
              <p:cNvSpPr/>
              <p:nvPr/>
            </p:nvSpPr>
            <p:spPr>
              <a:xfrm>
                <a:off x="1739" y="1061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Google Shape;1954;p13"/>
              <p:cNvSpPr/>
              <p:nvPr/>
            </p:nvSpPr>
            <p:spPr>
              <a:xfrm>
                <a:off x="1773" y="1095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Google Shape;1955;p13"/>
              <p:cNvSpPr/>
              <p:nvPr/>
            </p:nvSpPr>
            <p:spPr>
              <a:xfrm>
                <a:off x="1807" y="1129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6" name="Google Shape;1956;p13"/>
              <p:cNvSpPr/>
              <p:nvPr/>
            </p:nvSpPr>
            <p:spPr>
              <a:xfrm>
                <a:off x="1841" y="1163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7" name="Google Shape;1957;p13"/>
              <p:cNvSpPr/>
              <p:nvPr/>
            </p:nvSpPr>
            <p:spPr>
              <a:xfrm>
                <a:off x="1166" y="544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Google Shape;1958;p13"/>
              <p:cNvSpPr/>
              <p:nvPr/>
            </p:nvSpPr>
            <p:spPr>
              <a:xfrm>
                <a:off x="1200" y="578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9" name="Google Shape;1959;p13"/>
              <p:cNvSpPr/>
              <p:nvPr/>
            </p:nvSpPr>
            <p:spPr>
              <a:xfrm>
                <a:off x="1234" y="612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Google Shape;1960;p13"/>
              <p:cNvSpPr/>
              <p:nvPr/>
            </p:nvSpPr>
            <p:spPr>
              <a:xfrm>
                <a:off x="1268" y="646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Google Shape;1961;p13"/>
              <p:cNvSpPr/>
              <p:nvPr/>
            </p:nvSpPr>
            <p:spPr>
              <a:xfrm>
                <a:off x="1302" y="680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Google Shape;1962;p13"/>
              <p:cNvSpPr/>
              <p:nvPr/>
            </p:nvSpPr>
            <p:spPr>
              <a:xfrm>
                <a:off x="1336" y="714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Google Shape;1963;p13"/>
              <p:cNvSpPr/>
              <p:nvPr/>
            </p:nvSpPr>
            <p:spPr>
              <a:xfrm>
                <a:off x="1371" y="748"/>
                <a:ext cx="22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Google Shape;1964;p13"/>
              <p:cNvSpPr/>
              <p:nvPr/>
            </p:nvSpPr>
            <p:spPr>
              <a:xfrm>
                <a:off x="1405" y="782"/>
                <a:ext cx="22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Google Shape;1965;p13"/>
              <p:cNvSpPr/>
              <p:nvPr/>
            </p:nvSpPr>
            <p:spPr>
              <a:xfrm>
                <a:off x="1439" y="816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Google Shape;1966;p13"/>
              <p:cNvSpPr/>
              <p:nvPr/>
            </p:nvSpPr>
            <p:spPr>
              <a:xfrm>
                <a:off x="1473" y="850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Google Shape;1967;p13"/>
              <p:cNvSpPr/>
              <p:nvPr/>
            </p:nvSpPr>
            <p:spPr>
              <a:xfrm>
                <a:off x="1507" y="884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8" name="Google Shape;1968;p13"/>
              <p:cNvSpPr/>
              <p:nvPr/>
            </p:nvSpPr>
            <p:spPr>
              <a:xfrm>
                <a:off x="1541" y="918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9" name="Google Shape;1969;p13"/>
              <p:cNvSpPr/>
              <p:nvPr/>
            </p:nvSpPr>
            <p:spPr>
              <a:xfrm>
                <a:off x="1575" y="952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0" name="Google Shape;1970;p13"/>
              <p:cNvSpPr/>
              <p:nvPr/>
            </p:nvSpPr>
            <p:spPr>
              <a:xfrm>
                <a:off x="1609" y="986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1" name="Google Shape;1971;p13"/>
              <p:cNvSpPr/>
              <p:nvPr/>
            </p:nvSpPr>
            <p:spPr>
              <a:xfrm>
                <a:off x="1643" y="1020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2" name="Google Shape;1972;p13"/>
              <p:cNvSpPr/>
              <p:nvPr/>
            </p:nvSpPr>
            <p:spPr>
              <a:xfrm>
                <a:off x="1677" y="1054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3" name="Google Shape;1973;p13"/>
              <p:cNvSpPr/>
              <p:nvPr/>
            </p:nvSpPr>
            <p:spPr>
              <a:xfrm>
                <a:off x="1711" y="1088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4" name="Google Shape;1974;p13"/>
              <p:cNvSpPr/>
              <p:nvPr/>
            </p:nvSpPr>
            <p:spPr>
              <a:xfrm>
                <a:off x="1745" y="1123"/>
                <a:ext cx="23" cy="22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5" name="Google Shape;1975;p13"/>
              <p:cNvSpPr/>
              <p:nvPr/>
            </p:nvSpPr>
            <p:spPr>
              <a:xfrm>
                <a:off x="1779" y="1157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6" name="Google Shape;1976;p13"/>
              <p:cNvSpPr/>
              <p:nvPr/>
            </p:nvSpPr>
            <p:spPr>
              <a:xfrm>
                <a:off x="1813" y="1191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77" name="Google Shape;1977;p13"/>
            <p:cNvSpPr/>
            <p:nvPr/>
          </p:nvSpPr>
          <p:spPr>
            <a:xfrm>
              <a:off x="565757" y="908050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13"/>
            <p:cNvSpPr/>
            <p:nvPr/>
          </p:nvSpPr>
          <p:spPr>
            <a:xfrm>
              <a:off x="621319" y="962025"/>
              <a:ext cx="34925" cy="36513"/>
            </a:xfrm>
            <a:custGeom>
              <a:rect b="b" l="l" r="r" t="t"/>
              <a:pathLst>
                <a:path extrusionOk="0" h="1101" w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13"/>
            <p:cNvSpPr/>
            <p:nvPr/>
          </p:nvSpPr>
          <p:spPr>
            <a:xfrm>
              <a:off x="675294" y="1016000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13"/>
            <p:cNvSpPr/>
            <p:nvPr/>
          </p:nvSpPr>
          <p:spPr>
            <a:xfrm>
              <a:off x="729269" y="1069975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13"/>
            <p:cNvSpPr/>
            <p:nvPr/>
          </p:nvSpPr>
          <p:spPr>
            <a:xfrm>
              <a:off x="783244" y="1123950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13"/>
            <p:cNvSpPr/>
            <p:nvPr/>
          </p:nvSpPr>
          <p:spPr>
            <a:xfrm>
              <a:off x="837219" y="1177925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13"/>
            <p:cNvSpPr/>
            <p:nvPr/>
          </p:nvSpPr>
          <p:spPr>
            <a:xfrm>
              <a:off x="891194" y="1231900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13"/>
            <p:cNvSpPr/>
            <p:nvPr/>
          </p:nvSpPr>
          <p:spPr>
            <a:xfrm>
              <a:off x="945169" y="1285875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13"/>
            <p:cNvSpPr/>
            <p:nvPr/>
          </p:nvSpPr>
          <p:spPr>
            <a:xfrm>
              <a:off x="999144" y="1339850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13"/>
            <p:cNvSpPr/>
            <p:nvPr/>
          </p:nvSpPr>
          <p:spPr>
            <a:xfrm>
              <a:off x="1053119" y="1393825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13"/>
            <p:cNvSpPr/>
            <p:nvPr/>
          </p:nvSpPr>
          <p:spPr>
            <a:xfrm>
              <a:off x="1107094" y="1447800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13"/>
            <p:cNvSpPr/>
            <p:nvPr/>
          </p:nvSpPr>
          <p:spPr>
            <a:xfrm>
              <a:off x="1161069" y="1501775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13"/>
            <p:cNvSpPr/>
            <p:nvPr/>
          </p:nvSpPr>
          <p:spPr>
            <a:xfrm>
              <a:off x="1215044" y="1555750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13"/>
            <p:cNvSpPr/>
            <p:nvPr/>
          </p:nvSpPr>
          <p:spPr>
            <a:xfrm>
              <a:off x="1269019" y="1609725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13"/>
            <p:cNvSpPr/>
            <p:nvPr/>
          </p:nvSpPr>
          <p:spPr>
            <a:xfrm>
              <a:off x="1322994" y="1663700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13"/>
            <p:cNvSpPr/>
            <p:nvPr/>
          </p:nvSpPr>
          <p:spPr>
            <a:xfrm>
              <a:off x="1376969" y="1717675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13"/>
            <p:cNvSpPr/>
            <p:nvPr/>
          </p:nvSpPr>
          <p:spPr>
            <a:xfrm>
              <a:off x="1430944" y="1771650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13"/>
            <p:cNvSpPr/>
            <p:nvPr/>
          </p:nvSpPr>
          <p:spPr>
            <a:xfrm>
              <a:off x="1484919" y="1825625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13"/>
            <p:cNvSpPr/>
            <p:nvPr/>
          </p:nvSpPr>
          <p:spPr>
            <a:xfrm>
              <a:off x="1538894" y="1879600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13"/>
            <p:cNvSpPr/>
            <p:nvPr/>
          </p:nvSpPr>
          <p:spPr>
            <a:xfrm>
              <a:off x="1592869" y="1933575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13"/>
            <p:cNvSpPr/>
            <p:nvPr/>
          </p:nvSpPr>
          <p:spPr>
            <a:xfrm>
              <a:off x="522894" y="950913"/>
              <a:ext cx="36513" cy="36513"/>
            </a:xfrm>
            <a:custGeom>
              <a:rect b="b" l="l" r="r" t="t"/>
              <a:pathLst>
                <a:path extrusionOk="0" h="1102" w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13"/>
            <p:cNvSpPr/>
            <p:nvPr/>
          </p:nvSpPr>
          <p:spPr>
            <a:xfrm>
              <a:off x="576869" y="1004888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13"/>
            <p:cNvSpPr/>
            <p:nvPr/>
          </p:nvSpPr>
          <p:spPr>
            <a:xfrm>
              <a:off x="630844" y="1058863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13"/>
            <p:cNvSpPr/>
            <p:nvPr/>
          </p:nvSpPr>
          <p:spPr>
            <a:xfrm>
              <a:off x="684819" y="1112838"/>
              <a:ext cx="36513" cy="36513"/>
            </a:xfrm>
            <a:custGeom>
              <a:rect b="b" l="l" r="r" t="t"/>
              <a:pathLst>
                <a:path extrusionOk="0" h="1102" w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13"/>
            <p:cNvSpPr/>
            <p:nvPr/>
          </p:nvSpPr>
          <p:spPr>
            <a:xfrm>
              <a:off x="738794" y="1166813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13"/>
            <p:cNvSpPr/>
            <p:nvPr/>
          </p:nvSpPr>
          <p:spPr>
            <a:xfrm>
              <a:off x="792769" y="1222375"/>
              <a:ext cx="36513" cy="34925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13"/>
            <p:cNvSpPr/>
            <p:nvPr/>
          </p:nvSpPr>
          <p:spPr>
            <a:xfrm>
              <a:off x="846744" y="1276350"/>
              <a:ext cx="36513" cy="36513"/>
            </a:xfrm>
            <a:custGeom>
              <a:rect b="b" l="l" r="r" t="t"/>
              <a:pathLst>
                <a:path extrusionOk="0" h="1102" w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13"/>
            <p:cNvSpPr/>
            <p:nvPr/>
          </p:nvSpPr>
          <p:spPr>
            <a:xfrm>
              <a:off x="900719" y="1330325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13"/>
            <p:cNvSpPr/>
            <p:nvPr/>
          </p:nvSpPr>
          <p:spPr>
            <a:xfrm>
              <a:off x="954694" y="1384300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13"/>
            <p:cNvSpPr/>
            <p:nvPr/>
          </p:nvSpPr>
          <p:spPr>
            <a:xfrm>
              <a:off x="1008669" y="1438275"/>
              <a:ext cx="36513" cy="36513"/>
            </a:xfrm>
            <a:custGeom>
              <a:rect b="b" l="l" r="r" t="t"/>
              <a:pathLst>
                <a:path extrusionOk="0" h="1102" w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13"/>
            <p:cNvSpPr/>
            <p:nvPr/>
          </p:nvSpPr>
          <p:spPr>
            <a:xfrm>
              <a:off x="1062644" y="1492250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13"/>
            <p:cNvSpPr/>
            <p:nvPr/>
          </p:nvSpPr>
          <p:spPr>
            <a:xfrm>
              <a:off x="1116619" y="1546225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13"/>
            <p:cNvSpPr/>
            <p:nvPr/>
          </p:nvSpPr>
          <p:spPr>
            <a:xfrm>
              <a:off x="1170594" y="1600200"/>
              <a:ext cx="36513" cy="36513"/>
            </a:xfrm>
            <a:custGeom>
              <a:rect b="b" l="l" r="r" t="t"/>
              <a:pathLst>
                <a:path extrusionOk="0" h="1102" w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13"/>
            <p:cNvSpPr/>
            <p:nvPr/>
          </p:nvSpPr>
          <p:spPr>
            <a:xfrm>
              <a:off x="1224569" y="1654175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13"/>
            <p:cNvSpPr/>
            <p:nvPr/>
          </p:nvSpPr>
          <p:spPr>
            <a:xfrm>
              <a:off x="1278544" y="1708150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13"/>
            <p:cNvSpPr/>
            <p:nvPr/>
          </p:nvSpPr>
          <p:spPr>
            <a:xfrm>
              <a:off x="1332519" y="1762125"/>
              <a:ext cx="36513" cy="36513"/>
            </a:xfrm>
            <a:custGeom>
              <a:rect b="b" l="l" r="r" t="t"/>
              <a:pathLst>
                <a:path extrusionOk="0" h="1102" w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13"/>
            <p:cNvSpPr/>
            <p:nvPr/>
          </p:nvSpPr>
          <p:spPr>
            <a:xfrm>
              <a:off x="1386494" y="1816100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13"/>
            <p:cNvSpPr/>
            <p:nvPr/>
          </p:nvSpPr>
          <p:spPr>
            <a:xfrm>
              <a:off x="1440469" y="1870075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13"/>
            <p:cNvSpPr/>
            <p:nvPr/>
          </p:nvSpPr>
          <p:spPr>
            <a:xfrm>
              <a:off x="1494444" y="1924050"/>
              <a:ext cx="36513" cy="36513"/>
            </a:xfrm>
            <a:custGeom>
              <a:rect b="b" l="l" r="r" t="t"/>
              <a:pathLst>
                <a:path extrusionOk="0" h="1102" w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13"/>
            <p:cNvSpPr/>
            <p:nvPr/>
          </p:nvSpPr>
          <p:spPr>
            <a:xfrm>
              <a:off x="1550007" y="1978025"/>
              <a:ext cx="34925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13"/>
            <p:cNvSpPr/>
            <p:nvPr/>
          </p:nvSpPr>
          <p:spPr>
            <a:xfrm>
              <a:off x="478444" y="995363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13"/>
            <p:cNvSpPr/>
            <p:nvPr/>
          </p:nvSpPr>
          <p:spPr>
            <a:xfrm>
              <a:off x="532419" y="1049338"/>
              <a:ext cx="36513" cy="36513"/>
            </a:xfrm>
            <a:custGeom>
              <a:rect b="b" l="l" r="r" t="t"/>
              <a:pathLst>
                <a:path extrusionOk="0" h="1101" w="1102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13"/>
            <p:cNvSpPr/>
            <p:nvPr/>
          </p:nvSpPr>
          <p:spPr>
            <a:xfrm>
              <a:off x="587982" y="1104900"/>
              <a:ext cx="33338" cy="33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13"/>
            <p:cNvSpPr/>
            <p:nvPr/>
          </p:nvSpPr>
          <p:spPr>
            <a:xfrm>
              <a:off x="640369" y="1157288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13"/>
            <p:cNvSpPr/>
            <p:nvPr/>
          </p:nvSpPr>
          <p:spPr>
            <a:xfrm>
              <a:off x="694344" y="1211263"/>
              <a:ext cx="36513" cy="36513"/>
            </a:xfrm>
            <a:custGeom>
              <a:rect b="b" l="l" r="r" t="t"/>
              <a:pathLst>
                <a:path extrusionOk="0" h="1101" w="1102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13"/>
            <p:cNvSpPr/>
            <p:nvPr/>
          </p:nvSpPr>
          <p:spPr>
            <a:xfrm>
              <a:off x="748319" y="1265238"/>
              <a:ext cx="36513" cy="36513"/>
            </a:xfrm>
            <a:custGeom>
              <a:rect b="b" l="l" r="r" t="t"/>
              <a:pathLst>
                <a:path extrusionOk="0" h="1102" w="1101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13"/>
            <p:cNvSpPr/>
            <p:nvPr/>
          </p:nvSpPr>
          <p:spPr>
            <a:xfrm>
              <a:off x="802294" y="1319213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13"/>
            <p:cNvSpPr/>
            <p:nvPr/>
          </p:nvSpPr>
          <p:spPr>
            <a:xfrm>
              <a:off x="856269" y="1373188"/>
              <a:ext cx="36513" cy="36513"/>
            </a:xfrm>
            <a:custGeom>
              <a:rect b="b" l="l" r="r" t="t"/>
              <a:pathLst>
                <a:path extrusionOk="0" h="1101" w="1102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13"/>
            <p:cNvSpPr/>
            <p:nvPr/>
          </p:nvSpPr>
          <p:spPr>
            <a:xfrm>
              <a:off x="910244" y="1427163"/>
              <a:ext cx="36513" cy="36513"/>
            </a:xfrm>
            <a:custGeom>
              <a:rect b="b" l="l" r="r" t="t"/>
              <a:pathLst>
                <a:path extrusionOk="0" h="1102" w="1101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13"/>
            <p:cNvSpPr/>
            <p:nvPr/>
          </p:nvSpPr>
          <p:spPr>
            <a:xfrm>
              <a:off x="964219" y="1481138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13"/>
            <p:cNvSpPr/>
            <p:nvPr/>
          </p:nvSpPr>
          <p:spPr>
            <a:xfrm>
              <a:off x="1018194" y="1536700"/>
              <a:ext cx="36513" cy="34925"/>
            </a:xfrm>
            <a:custGeom>
              <a:rect b="b" l="l" r="r" t="t"/>
              <a:pathLst>
                <a:path extrusionOk="0" h="1101" w="1102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13"/>
            <p:cNvSpPr/>
            <p:nvPr/>
          </p:nvSpPr>
          <p:spPr>
            <a:xfrm>
              <a:off x="1072169" y="1590675"/>
              <a:ext cx="36513" cy="36513"/>
            </a:xfrm>
            <a:custGeom>
              <a:rect b="b" l="l" r="r" t="t"/>
              <a:pathLst>
                <a:path extrusionOk="0" h="1102" w="1101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13"/>
            <p:cNvSpPr/>
            <p:nvPr/>
          </p:nvSpPr>
          <p:spPr>
            <a:xfrm>
              <a:off x="1126144" y="1644650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13"/>
            <p:cNvSpPr/>
            <p:nvPr/>
          </p:nvSpPr>
          <p:spPr>
            <a:xfrm>
              <a:off x="1180119" y="1698625"/>
              <a:ext cx="36513" cy="36513"/>
            </a:xfrm>
            <a:custGeom>
              <a:rect b="b" l="l" r="r" t="t"/>
              <a:pathLst>
                <a:path extrusionOk="0" h="1101" w="1102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13"/>
            <p:cNvSpPr/>
            <p:nvPr/>
          </p:nvSpPr>
          <p:spPr>
            <a:xfrm>
              <a:off x="1235682" y="1752600"/>
              <a:ext cx="34925" cy="36513"/>
            </a:xfrm>
            <a:custGeom>
              <a:rect b="b" l="l" r="r" t="t"/>
              <a:pathLst>
                <a:path extrusionOk="0" h="1102" w="1101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13"/>
            <p:cNvSpPr/>
            <p:nvPr/>
          </p:nvSpPr>
          <p:spPr>
            <a:xfrm>
              <a:off x="1289657" y="1806575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13"/>
            <p:cNvSpPr/>
            <p:nvPr/>
          </p:nvSpPr>
          <p:spPr>
            <a:xfrm>
              <a:off x="1343632" y="1860550"/>
              <a:ext cx="36513" cy="36513"/>
            </a:xfrm>
            <a:custGeom>
              <a:rect b="b" l="l" r="r" t="t"/>
              <a:pathLst>
                <a:path extrusionOk="0" h="1101" w="1102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13"/>
            <p:cNvSpPr/>
            <p:nvPr/>
          </p:nvSpPr>
          <p:spPr>
            <a:xfrm>
              <a:off x="1397607" y="1914525"/>
              <a:ext cx="36513" cy="36513"/>
            </a:xfrm>
            <a:custGeom>
              <a:rect b="b" l="l" r="r" t="t"/>
              <a:pathLst>
                <a:path extrusionOk="0" h="1102" w="1101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13"/>
            <p:cNvSpPr/>
            <p:nvPr/>
          </p:nvSpPr>
          <p:spPr>
            <a:xfrm>
              <a:off x="1451582" y="1968500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13"/>
            <p:cNvSpPr/>
            <p:nvPr/>
          </p:nvSpPr>
          <p:spPr>
            <a:xfrm>
              <a:off x="1505557" y="2022475"/>
              <a:ext cx="36513" cy="36513"/>
            </a:xfrm>
            <a:custGeom>
              <a:rect b="b" l="l" r="r" t="t"/>
              <a:pathLst>
                <a:path extrusionOk="0" h="1101" w="1102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7" name="Google Shape;2037;p13"/>
          <p:cNvGrpSpPr/>
          <p:nvPr/>
        </p:nvGrpSpPr>
        <p:grpSpPr>
          <a:xfrm>
            <a:off x="-390479" y="-357338"/>
            <a:ext cx="2090651" cy="2092749"/>
            <a:chOff x="5213090" y="468313"/>
            <a:chExt cx="1581151" cy="1582738"/>
          </a:xfrm>
        </p:grpSpPr>
        <p:sp>
          <p:nvSpPr>
            <p:cNvPr id="2038" name="Google Shape;2038;p13"/>
            <p:cNvSpPr/>
            <p:nvPr/>
          </p:nvSpPr>
          <p:spPr>
            <a:xfrm>
              <a:off x="6760903" y="995363"/>
              <a:ext cx="33338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13"/>
            <p:cNvSpPr/>
            <p:nvPr/>
          </p:nvSpPr>
          <p:spPr>
            <a:xfrm>
              <a:off x="6705340" y="1047750"/>
              <a:ext cx="36513" cy="36513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13"/>
            <p:cNvSpPr/>
            <p:nvPr/>
          </p:nvSpPr>
          <p:spPr>
            <a:xfrm>
              <a:off x="6651365" y="1101725"/>
              <a:ext cx="36513" cy="36513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13"/>
            <p:cNvSpPr/>
            <p:nvPr/>
          </p:nvSpPr>
          <p:spPr>
            <a:xfrm>
              <a:off x="6597390" y="1155700"/>
              <a:ext cx="36513" cy="36513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13"/>
            <p:cNvSpPr/>
            <p:nvPr/>
          </p:nvSpPr>
          <p:spPr>
            <a:xfrm>
              <a:off x="6545003" y="1209675"/>
              <a:ext cx="34925" cy="34925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13"/>
            <p:cNvSpPr/>
            <p:nvPr/>
          </p:nvSpPr>
          <p:spPr>
            <a:xfrm>
              <a:off x="6491028" y="1263650"/>
              <a:ext cx="36513" cy="34925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13"/>
            <p:cNvSpPr/>
            <p:nvPr/>
          </p:nvSpPr>
          <p:spPr>
            <a:xfrm>
              <a:off x="6437053" y="1316038"/>
              <a:ext cx="36513" cy="36513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13"/>
            <p:cNvSpPr/>
            <p:nvPr/>
          </p:nvSpPr>
          <p:spPr>
            <a:xfrm>
              <a:off x="6383078" y="1370013"/>
              <a:ext cx="36513" cy="36513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13"/>
            <p:cNvSpPr/>
            <p:nvPr/>
          </p:nvSpPr>
          <p:spPr>
            <a:xfrm>
              <a:off x="6329103" y="1423988"/>
              <a:ext cx="36513" cy="36513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13"/>
            <p:cNvSpPr/>
            <p:nvPr/>
          </p:nvSpPr>
          <p:spPr>
            <a:xfrm>
              <a:off x="6275128" y="1477963"/>
              <a:ext cx="36513" cy="36513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13"/>
            <p:cNvSpPr/>
            <p:nvPr/>
          </p:nvSpPr>
          <p:spPr>
            <a:xfrm>
              <a:off x="6222740" y="1531938"/>
              <a:ext cx="34925" cy="36513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13"/>
            <p:cNvSpPr/>
            <p:nvPr/>
          </p:nvSpPr>
          <p:spPr>
            <a:xfrm>
              <a:off x="6168765" y="1585913"/>
              <a:ext cx="36513" cy="34925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13"/>
            <p:cNvSpPr/>
            <p:nvPr/>
          </p:nvSpPr>
          <p:spPr>
            <a:xfrm>
              <a:off x="6114790" y="1638300"/>
              <a:ext cx="36513" cy="36513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13"/>
            <p:cNvSpPr/>
            <p:nvPr/>
          </p:nvSpPr>
          <p:spPr>
            <a:xfrm>
              <a:off x="6060815" y="1692275"/>
              <a:ext cx="36513" cy="36513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13"/>
            <p:cNvSpPr/>
            <p:nvPr/>
          </p:nvSpPr>
          <p:spPr>
            <a:xfrm>
              <a:off x="6006840" y="1746250"/>
              <a:ext cx="36513" cy="36513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13"/>
            <p:cNvSpPr/>
            <p:nvPr/>
          </p:nvSpPr>
          <p:spPr>
            <a:xfrm>
              <a:off x="5952865" y="1800225"/>
              <a:ext cx="36513" cy="36513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13"/>
            <p:cNvSpPr/>
            <p:nvPr/>
          </p:nvSpPr>
          <p:spPr>
            <a:xfrm>
              <a:off x="5902065" y="1855788"/>
              <a:ext cx="31750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13"/>
            <p:cNvSpPr/>
            <p:nvPr/>
          </p:nvSpPr>
          <p:spPr>
            <a:xfrm>
              <a:off x="5848090" y="1909763"/>
              <a:ext cx="33338" cy="317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13"/>
            <p:cNvSpPr/>
            <p:nvPr/>
          </p:nvSpPr>
          <p:spPr>
            <a:xfrm>
              <a:off x="5792528" y="1960563"/>
              <a:ext cx="36513" cy="36513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13"/>
            <p:cNvSpPr/>
            <p:nvPr/>
          </p:nvSpPr>
          <p:spPr>
            <a:xfrm>
              <a:off x="5738553" y="2014538"/>
              <a:ext cx="36513" cy="36513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13"/>
            <p:cNvSpPr/>
            <p:nvPr/>
          </p:nvSpPr>
          <p:spPr>
            <a:xfrm>
              <a:off x="6714865" y="950913"/>
              <a:ext cx="36513" cy="36513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13"/>
            <p:cNvSpPr/>
            <p:nvPr/>
          </p:nvSpPr>
          <p:spPr>
            <a:xfrm>
              <a:off x="6662478" y="1004888"/>
              <a:ext cx="34925" cy="34925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13"/>
            <p:cNvSpPr/>
            <p:nvPr/>
          </p:nvSpPr>
          <p:spPr>
            <a:xfrm>
              <a:off x="6610090" y="1058863"/>
              <a:ext cx="33338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13"/>
            <p:cNvSpPr/>
            <p:nvPr/>
          </p:nvSpPr>
          <p:spPr>
            <a:xfrm>
              <a:off x="6556115" y="1112838"/>
              <a:ext cx="33338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13"/>
            <p:cNvSpPr/>
            <p:nvPr/>
          </p:nvSpPr>
          <p:spPr>
            <a:xfrm>
              <a:off x="6500553" y="1165225"/>
              <a:ext cx="36513" cy="36513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13"/>
            <p:cNvSpPr/>
            <p:nvPr/>
          </p:nvSpPr>
          <p:spPr>
            <a:xfrm>
              <a:off x="6446578" y="1219200"/>
              <a:ext cx="36513" cy="36513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13"/>
            <p:cNvSpPr/>
            <p:nvPr/>
          </p:nvSpPr>
          <p:spPr>
            <a:xfrm>
              <a:off x="6392603" y="1273175"/>
              <a:ext cx="36513" cy="36513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13"/>
            <p:cNvSpPr/>
            <p:nvPr/>
          </p:nvSpPr>
          <p:spPr>
            <a:xfrm>
              <a:off x="6340215" y="1327150"/>
              <a:ext cx="34925" cy="34925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13"/>
            <p:cNvSpPr/>
            <p:nvPr/>
          </p:nvSpPr>
          <p:spPr>
            <a:xfrm>
              <a:off x="6286240" y="1379538"/>
              <a:ext cx="34925" cy="36513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13"/>
            <p:cNvSpPr/>
            <p:nvPr/>
          </p:nvSpPr>
          <p:spPr>
            <a:xfrm>
              <a:off x="6233853" y="1435100"/>
              <a:ext cx="33338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13"/>
            <p:cNvSpPr/>
            <p:nvPr/>
          </p:nvSpPr>
          <p:spPr>
            <a:xfrm>
              <a:off x="6178290" y="1487488"/>
              <a:ext cx="36513" cy="36513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13"/>
            <p:cNvSpPr/>
            <p:nvPr/>
          </p:nvSpPr>
          <p:spPr>
            <a:xfrm>
              <a:off x="6124315" y="1541463"/>
              <a:ext cx="36513" cy="36513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13"/>
            <p:cNvSpPr/>
            <p:nvPr/>
          </p:nvSpPr>
          <p:spPr>
            <a:xfrm>
              <a:off x="6070340" y="1595438"/>
              <a:ext cx="36513" cy="36513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13"/>
            <p:cNvSpPr/>
            <p:nvPr/>
          </p:nvSpPr>
          <p:spPr>
            <a:xfrm>
              <a:off x="6016365" y="1649413"/>
              <a:ext cx="36513" cy="34925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13"/>
            <p:cNvSpPr/>
            <p:nvPr/>
          </p:nvSpPr>
          <p:spPr>
            <a:xfrm>
              <a:off x="5963978" y="1701800"/>
              <a:ext cx="34925" cy="36513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13"/>
            <p:cNvSpPr/>
            <p:nvPr/>
          </p:nvSpPr>
          <p:spPr>
            <a:xfrm>
              <a:off x="5910003" y="1755775"/>
              <a:ext cx="36513" cy="36513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13"/>
            <p:cNvSpPr/>
            <p:nvPr/>
          </p:nvSpPr>
          <p:spPr>
            <a:xfrm>
              <a:off x="5856028" y="1809750"/>
              <a:ext cx="36513" cy="36513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13"/>
            <p:cNvSpPr/>
            <p:nvPr/>
          </p:nvSpPr>
          <p:spPr>
            <a:xfrm>
              <a:off x="5802053" y="1863725"/>
              <a:ext cx="36513" cy="36513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13"/>
            <p:cNvSpPr/>
            <p:nvPr/>
          </p:nvSpPr>
          <p:spPr>
            <a:xfrm>
              <a:off x="5748078" y="1917700"/>
              <a:ext cx="36513" cy="36513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13"/>
            <p:cNvSpPr/>
            <p:nvPr/>
          </p:nvSpPr>
          <p:spPr>
            <a:xfrm>
              <a:off x="5695690" y="1973263"/>
              <a:ext cx="33338" cy="317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13"/>
            <p:cNvSpPr/>
            <p:nvPr/>
          </p:nvSpPr>
          <p:spPr>
            <a:xfrm>
              <a:off x="6672003" y="906463"/>
              <a:ext cx="36513" cy="36513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13"/>
            <p:cNvSpPr/>
            <p:nvPr/>
          </p:nvSpPr>
          <p:spPr>
            <a:xfrm>
              <a:off x="6618028" y="960438"/>
              <a:ext cx="36513" cy="36513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13"/>
            <p:cNvSpPr/>
            <p:nvPr/>
          </p:nvSpPr>
          <p:spPr>
            <a:xfrm>
              <a:off x="6565640" y="1016000"/>
              <a:ext cx="33338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13"/>
            <p:cNvSpPr/>
            <p:nvPr/>
          </p:nvSpPr>
          <p:spPr>
            <a:xfrm>
              <a:off x="6511665" y="1069975"/>
              <a:ext cx="33338" cy="317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13"/>
            <p:cNvSpPr/>
            <p:nvPr/>
          </p:nvSpPr>
          <p:spPr>
            <a:xfrm>
              <a:off x="6456103" y="1120775"/>
              <a:ext cx="36513" cy="36513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13"/>
            <p:cNvSpPr/>
            <p:nvPr/>
          </p:nvSpPr>
          <p:spPr>
            <a:xfrm>
              <a:off x="6403715" y="1174750"/>
              <a:ext cx="34925" cy="36513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13"/>
            <p:cNvSpPr/>
            <p:nvPr/>
          </p:nvSpPr>
          <p:spPr>
            <a:xfrm>
              <a:off x="6349740" y="1228725"/>
              <a:ext cx="36513" cy="36513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13"/>
            <p:cNvSpPr/>
            <p:nvPr/>
          </p:nvSpPr>
          <p:spPr>
            <a:xfrm>
              <a:off x="6295765" y="1282700"/>
              <a:ext cx="36513" cy="36513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13"/>
            <p:cNvSpPr/>
            <p:nvPr/>
          </p:nvSpPr>
          <p:spPr>
            <a:xfrm>
              <a:off x="6241790" y="1336675"/>
              <a:ext cx="36513" cy="36513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87" name="Google Shape;2087;p13"/>
            <p:cNvGrpSpPr/>
            <p:nvPr/>
          </p:nvGrpSpPr>
          <p:grpSpPr>
            <a:xfrm>
              <a:off x="5255952" y="468313"/>
              <a:ext cx="1408113" cy="1493838"/>
              <a:chOff x="3702" y="295"/>
              <a:chExt cx="887" cy="941"/>
            </a:xfrm>
          </p:grpSpPr>
          <p:sp>
            <p:nvSpPr>
              <p:cNvPr id="2088" name="Google Shape;2088;p13"/>
              <p:cNvSpPr/>
              <p:nvPr/>
            </p:nvSpPr>
            <p:spPr>
              <a:xfrm>
                <a:off x="4289" y="876"/>
                <a:ext cx="23" cy="22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9" name="Google Shape;2089;p13"/>
              <p:cNvSpPr/>
              <p:nvPr/>
            </p:nvSpPr>
            <p:spPr>
              <a:xfrm>
                <a:off x="4255" y="910"/>
                <a:ext cx="23" cy="22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0" name="Google Shape;2090;p13"/>
              <p:cNvSpPr/>
              <p:nvPr/>
            </p:nvSpPr>
            <p:spPr>
              <a:xfrm>
                <a:off x="4222" y="943"/>
                <a:ext cx="22" cy="23"/>
              </a:xfrm>
              <a:custGeom>
                <a:rect b="b" l="l" r="r" t="t"/>
                <a:pathLst>
                  <a:path extrusionOk="0" h="1094" w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1" name="Google Shape;2091;p13"/>
              <p:cNvSpPr/>
              <p:nvPr/>
            </p:nvSpPr>
            <p:spPr>
              <a:xfrm>
                <a:off x="4188" y="977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2" name="Google Shape;2092;p13"/>
              <p:cNvSpPr/>
              <p:nvPr/>
            </p:nvSpPr>
            <p:spPr>
              <a:xfrm>
                <a:off x="4154" y="1011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3" name="Google Shape;2093;p13"/>
              <p:cNvSpPr/>
              <p:nvPr/>
            </p:nvSpPr>
            <p:spPr>
              <a:xfrm>
                <a:off x="4120" y="1045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4" name="Google Shape;2094;p13"/>
              <p:cNvSpPr/>
              <p:nvPr/>
            </p:nvSpPr>
            <p:spPr>
              <a:xfrm>
                <a:off x="4086" y="1079"/>
                <a:ext cx="23" cy="22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5" name="Google Shape;2095;p13"/>
              <p:cNvSpPr/>
              <p:nvPr/>
            </p:nvSpPr>
            <p:spPr>
              <a:xfrm>
                <a:off x="4052" y="1113"/>
                <a:ext cx="23" cy="22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6" name="Google Shape;2096;p13"/>
              <p:cNvSpPr/>
              <p:nvPr/>
            </p:nvSpPr>
            <p:spPr>
              <a:xfrm>
                <a:off x="4019" y="1146"/>
                <a:ext cx="22" cy="23"/>
              </a:xfrm>
              <a:custGeom>
                <a:rect b="b" l="l" r="r" t="t"/>
                <a:pathLst>
                  <a:path extrusionOk="0" h="1094" w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7" name="Google Shape;2097;p13"/>
              <p:cNvSpPr/>
              <p:nvPr/>
            </p:nvSpPr>
            <p:spPr>
              <a:xfrm>
                <a:off x="3985" y="1180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8" name="Google Shape;2098;p13"/>
              <p:cNvSpPr/>
              <p:nvPr/>
            </p:nvSpPr>
            <p:spPr>
              <a:xfrm>
                <a:off x="3952" y="1215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9" name="Google Shape;2099;p13"/>
              <p:cNvSpPr/>
              <p:nvPr/>
            </p:nvSpPr>
            <p:spPr>
              <a:xfrm>
                <a:off x="4566" y="544"/>
                <a:ext cx="23" cy="22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0" name="Google Shape;2100;p13"/>
              <p:cNvSpPr/>
              <p:nvPr/>
            </p:nvSpPr>
            <p:spPr>
              <a:xfrm>
                <a:off x="4532" y="577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1" name="Google Shape;2101;p13"/>
              <p:cNvSpPr/>
              <p:nvPr/>
            </p:nvSpPr>
            <p:spPr>
              <a:xfrm>
                <a:off x="4498" y="611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2" name="Google Shape;2102;p13"/>
              <p:cNvSpPr/>
              <p:nvPr/>
            </p:nvSpPr>
            <p:spPr>
              <a:xfrm>
                <a:off x="4465" y="645"/>
                <a:ext cx="22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3" name="Google Shape;2103;p13"/>
              <p:cNvSpPr/>
              <p:nvPr/>
            </p:nvSpPr>
            <p:spPr>
              <a:xfrm>
                <a:off x="4431" y="679"/>
                <a:ext cx="23" cy="23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4" name="Google Shape;2104;p13"/>
              <p:cNvSpPr/>
              <p:nvPr/>
            </p:nvSpPr>
            <p:spPr>
              <a:xfrm>
                <a:off x="4398" y="714"/>
                <a:ext cx="21" cy="2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5" name="Google Shape;2105;p13"/>
              <p:cNvSpPr/>
              <p:nvPr/>
            </p:nvSpPr>
            <p:spPr>
              <a:xfrm>
                <a:off x="4363" y="747"/>
                <a:ext cx="23" cy="22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6" name="Google Shape;2106;p13"/>
              <p:cNvSpPr/>
              <p:nvPr/>
            </p:nvSpPr>
            <p:spPr>
              <a:xfrm>
                <a:off x="4329" y="780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7" name="Google Shape;2107;p13"/>
              <p:cNvSpPr/>
              <p:nvPr/>
            </p:nvSpPr>
            <p:spPr>
              <a:xfrm>
                <a:off x="4295" y="814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8" name="Google Shape;2108;p13"/>
              <p:cNvSpPr/>
              <p:nvPr/>
            </p:nvSpPr>
            <p:spPr>
              <a:xfrm>
                <a:off x="4262" y="848"/>
                <a:ext cx="22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9" name="Google Shape;2109;p13"/>
              <p:cNvSpPr/>
              <p:nvPr/>
            </p:nvSpPr>
            <p:spPr>
              <a:xfrm>
                <a:off x="4228" y="882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0" name="Google Shape;2110;p13"/>
              <p:cNvSpPr/>
              <p:nvPr/>
            </p:nvSpPr>
            <p:spPr>
              <a:xfrm>
                <a:off x="4195" y="917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1" name="Google Shape;2111;p13"/>
              <p:cNvSpPr/>
              <p:nvPr/>
            </p:nvSpPr>
            <p:spPr>
              <a:xfrm>
                <a:off x="4161" y="951"/>
                <a:ext cx="21" cy="2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2" name="Google Shape;2112;p13"/>
              <p:cNvSpPr/>
              <p:nvPr/>
            </p:nvSpPr>
            <p:spPr>
              <a:xfrm>
                <a:off x="4126" y="983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3" name="Google Shape;2113;p13"/>
              <p:cNvSpPr/>
              <p:nvPr/>
            </p:nvSpPr>
            <p:spPr>
              <a:xfrm>
                <a:off x="4092" y="1017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4" name="Google Shape;2114;p13"/>
              <p:cNvSpPr/>
              <p:nvPr/>
            </p:nvSpPr>
            <p:spPr>
              <a:xfrm>
                <a:off x="4059" y="1051"/>
                <a:ext cx="22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5" name="Google Shape;2115;p13"/>
              <p:cNvSpPr/>
              <p:nvPr/>
            </p:nvSpPr>
            <p:spPr>
              <a:xfrm>
                <a:off x="4025" y="1085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6" name="Google Shape;2116;p13"/>
              <p:cNvSpPr/>
              <p:nvPr/>
            </p:nvSpPr>
            <p:spPr>
              <a:xfrm>
                <a:off x="3991" y="1119"/>
                <a:ext cx="23" cy="23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7" name="Google Shape;2117;p13"/>
              <p:cNvSpPr/>
              <p:nvPr/>
            </p:nvSpPr>
            <p:spPr>
              <a:xfrm>
                <a:off x="3957" y="1153"/>
                <a:ext cx="23" cy="22"/>
              </a:xfrm>
              <a:custGeom>
                <a:rect b="b" l="l" r="r" t="t"/>
                <a:pathLst>
                  <a:path extrusionOk="0" h="1094" w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8" name="Google Shape;2118;p13"/>
              <p:cNvSpPr/>
              <p:nvPr/>
            </p:nvSpPr>
            <p:spPr>
              <a:xfrm>
                <a:off x="3923" y="1186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9" name="Google Shape;2119;p13"/>
              <p:cNvSpPr/>
              <p:nvPr/>
            </p:nvSpPr>
            <p:spPr>
              <a:xfrm>
                <a:off x="4539" y="516"/>
                <a:ext cx="22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0" name="Google Shape;2120;p13"/>
              <p:cNvSpPr/>
              <p:nvPr/>
            </p:nvSpPr>
            <p:spPr>
              <a:xfrm>
                <a:off x="4505" y="550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1" name="Google Shape;2121;p13"/>
              <p:cNvSpPr/>
              <p:nvPr/>
            </p:nvSpPr>
            <p:spPr>
              <a:xfrm>
                <a:off x="4471" y="584"/>
                <a:ext cx="23" cy="22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2" name="Google Shape;2122;p13"/>
              <p:cNvSpPr/>
              <p:nvPr/>
            </p:nvSpPr>
            <p:spPr>
              <a:xfrm>
                <a:off x="4437" y="617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3" name="Google Shape;2123;p13"/>
              <p:cNvSpPr/>
              <p:nvPr/>
            </p:nvSpPr>
            <p:spPr>
              <a:xfrm>
                <a:off x="4403" y="651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4" name="Google Shape;2124;p13"/>
              <p:cNvSpPr/>
              <p:nvPr/>
            </p:nvSpPr>
            <p:spPr>
              <a:xfrm>
                <a:off x="4370" y="686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5" name="Google Shape;2125;p13"/>
              <p:cNvSpPr/>
              <p:nvPr/>
            </p:nvSpPr>
            <p:spPr>
              <a:xfrm>
                <a:off x="4337" y="720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6" name="Google Shape;2126;p13"/>
              <p:cNvSpPr/>
              <p:nvPr/>
            </p:nvSpPr>
            <p:spPr>
              <a:xfrm>
                <a:off x="4302" y="753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7" name="Google Shape;2127;p13"/>
              <p:cNvSpPr/>
              <p:nvPr/>
            </p:nvSpPr>
            <p:spPr>
              <a:xfrm>
                <a:off x="4268" y="787"/>
                <a:ext cx="23" cy="22"/>
              </a:xfrm>
              <a:custGeom>
                <a:rect b="b" l="l" r="r" t="t"/>
                <a:pathLst>
                  <a:path extrusionOk="0" h="1094" w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8" name="Google Shape;2128;p13"/>
              <p:cNvSpPr/>
              <p:nvPr/>
            </p:nvSpPr>
            <p:spPr>
              <a:xfrm>
                <a:off x="4234" y="820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9" name="Google Shape;2129;p13"/>
              <p:cNvSpPr/>
              <p:nvPr/>
            </p:nvSpPr>
            <p:spPr>
              <a:xfrm>
                <a:off x="4200" y="854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0" name="Google Shape;2130;p13"/>
              <p:cNvSpPr/>
              <p:nvPr/>
            </p:nvSpPr>
            <p:spPr>
              <a:xfrm>
                <a:off x="4166" y="888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1" name="Google Shape;2131;p13"/>
              <p:cNvSpPr/>
              <p:nvPr/>
            </p:nvSpPr>
            <p:spPr>
              <a:xfrm>
                <a:off x="4133" y="922"/>
                <a:ext cx="22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2" name="Google Shape;2132;p13"/>
              <p:cNvSpPr/>
              <p:nvPr/>
            </p:nvSpPr>
            <p:spPr>
              <a:xfrm>
                <a:off x="4099" y="956"/>
                <a:ext cx="22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3" name="Google Shape;2133;p13"/>
              <p:cNvSpPr/>
              <p:nvPr/>
            </p:nvSpPr>
            <p:spPr>
              <a:xfrm>
                <a:off x="4065" y="990"/>
                <a:ext cx="23" cy="22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6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6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4" name="Google Shape;2134;p13"/>
              <p:cNvSpPr/>
              <p:nvPr/>
            </p:nvSpPr>
            <p:spPr>
              <a:xfrm>
                <a:off x="4031" y="1023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5" name="Google Shape;2135;p13"/>
              <p:cNvSpPr/>
              <p:nvPr/>
            </p:nvSpPr>
            <p:spPr>
              <a:xfrm>
                <a:off x="3997" y="1057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6" name="Google Shape;2136;p13"/>
              <p:cNvSpPr/>
              <p:nvPr/>
            </p:nvSpPr>
            <p:spPr>
              <a:xfrm>
                <a:off x="3963" y="1091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7" name="Google Shape;2137;p13"/>
              <p:cNvSpPr/>
              <p:nvPr/>
            </p:nvSpPr>
            <p:spPr>
              <a:xfrm>
                <a:off x="3929" y="1125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8" name="Google Shape;2138;p13"/>
              <p:cNvSpPr/>
              <p:nvPr/>
            </p:nvSpPr>
            <p:spPr>
              <a:xfrm>
                <a:off x="3896" y="1159"/>
                <a:ext cx="22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9" name="Google Shape;2139;p13"/>
              <p:cNvSpPr/>
              <p:nvPr/>
            </p:nvSpPr>
            <p:spPr>
              <a:xfrm>
                <a:off x="4511" y="488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0" name="Google Shape;2140;p13"/>
              <p:cNvSpPr/>
              <p:nvPr/>
            </p:nvSpPr>
            <p:spPr>
              <a:xfrm>
                <a:off x="4477" y="522"/>
                <a:ext cx="23" cy="23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1" name="Google Shape;2141;p13"/>
              <p:cNvSpPr/>
              <p:nvPr/>
            </p:nvSpPr>
            <p:spPr>
              <a:xfrm>
                <a:off x="4443" y="556"/>
                <a:ext cx="23" cy="23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2" name="Google Shape;2142;p13"/>
              <p:cNvSpPr/>
              <p:nvPr/>
            </p:nvSpPr>
            <p:spPr>
              <a:xfrm>
                <a:off x="4409" y="590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3" name="Google Shape;2143;p13"/>
              <p:cNvSpPr/>
              <p:nvPr/>
            </p:nvSpPr>
            <p:spPr>
              <a:xfrm>
                <a:off x="4376" y="624"/>
                <a:ext cx="22" cy="22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4" name="Google Shape;2144;p13"/>
              <p:cNvSpPr/>
              <p:nvPr/>
            </p:nvSpPr>
            <p:spPr>
              <a:xfrm>
                <a:off x="4342" y="657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5" name="Google Shape;2145;p13"/>
              <p:cNvSpPr/>
              <p:nvPr/>
            </p:nvSpPr>
            <p:spPr>
              <a:xfrm>
                <a:off x="4308" y="691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6" name="Google Shape;2146;p13"/>
              <p:cNvSpPr/>
              <p:nvPr/>
            </p:nvSpPr>
            <p:spPr>
              <a:xfrm>
                <a:off x="4274" y="725"/>
                <a:ext cx="23" cy="23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7" name="Google Shape;2147;p13"/>
              <p:cNvSpPr/>
              <p:nvPr/>
            </p:nvSpPr>
            <p:spPr>
              <a:xfrm>
                <a:off x="4240" y="759"/>
                <a:ext cx="23" cy="23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8" name="Google Shape;2148;p13"/>
              <p:cNvSpPr/>
              <p:nvPr/>
            </p:nvSpPr>
            <p:spPr>
              <a:xfrm>
                <a:off x="4206" y="793"/>
                <a:ext cx="23" cy="23"/>
              </a:xfrm>
              <a:custGeom>
                <a:rect b="b" l="l" r="r" t="t"/>
                <a:pathLst>
                  <a:path extrusionOk="0" h="1094" w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9" name="Google Shape;2149;p13"/>
              <p:cNvSpPr/>
              <p:nvPr/>
            </p:nvSpPr>
            <p:spPr>
              <a:xfrm>
                <a:off x="4173" y="827"/>
                <a:ext cx="22" cy="22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0" name="Google Shape;2150;p13"/>
              <p:cNvSpPr/>
              <p:nvPr/>
            </p:nvSpPr>
            <p:spPr>
              <a:xfrm>
                <a:off x="4139" y="861"/>
                <a:ext cx="23" cy="22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1" name="Google Shape;2151;p13"/>
              <p:cNvSpPr/>
              <p:nvPr/>
            </p:nvSpPr>
            <p:spPr>
              <a:xfrm>
                <a:off x="4105" y="894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2" name="Google Shape;2152;p13"/>
              <p:cNvSpPr/>
              <p:nvPr/>
            </p:nvSpPr>
            <p:spPr>
              <a:xfrm>
                <a:off x="4072" y="929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3" name="Google Shape;2153;p13"/>
              <p:cNvSpPr/>
              <p:nvPr/>
            </p:nvSpPr>
            <p:spPr>
              <a:xfrm>
                <a:off x="4038" y="963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4" name="Google Shape;2154;p13"/>
              <p:cNvSpPr/>
              <p:nvPr/>
            </p:nvSpPr>
            <p:spPr>
              <a:xfrm>
                <a:off x="4003" y="996"/>
                <a:ext cx="23" cy="23"/>
              </a:xfrm>
              <a:custGeom>
                <a:rect b="b" l="l" r="r" t="t"/>
                <a:pathLst>
                  <a:path extrusionOk="0" h="1094" w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5" name="Google Shape;2155;p13"/>
              <p:cNvSpPr/>
              <p:nvPr/>
            </p:nvSpPr>
            <p:spPr>
              <a:xfrm>
                <a:off x="3970" y="1030"/>
                <a:ext cx="22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6" name="Google Shape;2156;p13"/>
              <p:cNvSpPr/>
              <p:nvPr/>
            </p:nvSpPr>
            <p:spPr>
              <a:xfrm>
                <a:off x="3936" y="1064"/>
                <a:ext cx="23" cy="22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7" name="Google Shape;2157;p13"/>
              <p:cNvSpPr/>
              <p:nvPr/>
            </p:nvSpPr>
            <p:spPr>
              <a:xfrm>
                <a:off x="3902" y="1097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8" name="Google Shape;2158;p13"/>
              <p:cNvSpPr/>
              <p:nvPr/>
            </p:nvSpPr>
            <p:spPr>
              <a:xfrm>
                <a:off x="3868" y="1131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9" name="Google Shape;2159;p13"/>
              <p:cNvSpPr/>
              <p:nvPr/>
            </p:nvSpPr>
            <p:spPr>
              <a:xfrm>
                <a:off x="4483" y="461"/>
                <a:ext cx="23" cy="22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0" name="Google Shape;2160;p13"/>
              <p:cNvSpPr/>
              <p:nvPr/>
            </p:nvSpPr>
            <p:spPr>
              <a:xfrm>
                <a:off x="4450" y="495"/>
                <a:ext cx="22" cy="22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1" name="Google Shape;2161;p13"/>
              <p:cNvSpPr/>
              <p:nvPr/>
            </p:nvSpPr>
            <p:spPr>
              <a:xfrm>
                <a:off x="4416" y="528"/>
                <a:ext cx="22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2" name="Google Shape;2162;p13"/>
              <p:cNvSpPr/>
              <p:nvPr/>
            </p:nvSpPr>
            <p:spPr>
              <a:xfrm>
                <a:off x="4382" y="562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3" name="Google Shape;2163;p13"/>
              <p:cNvSpPr/>
              <p:nvPr/>
            </p:nvSpPr>
            <p:spPr>
              <a:xfrm>
                <a:off x="4348" y="596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4" name="Google Shape;2164;p13"/>
              <p:cNvSpPr/>
              <p:nvPr/>
            </p:nvSpPr>
            <p:spPr>
              <a:xfrm>
                <a:off x="4314" y="630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5" name="Google Shape;2165;p13"/>
              <p:cNvSpPr/>
              <p:nvPr/>
            </p:nvSpPr>
            <p:spPr>
              <a:xfrm>
                <a:off x="4280" y="664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6" name="Google Shape;2166;p13"/>
              <p:cNvSpPr/>
              <p:nvPr/>
            </p:nvSpPr>
            <p:spPr>
              <a:xfrm>
                <a:off x="4246" y="698"/>
                <a:ext cx="23" cy="22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7" name="Google Shape;2167;p13"/>
              <p:cNvSpPr/>
              <p:nvPr/>
            </p:nvSpPr>
            <p:spPr>
              <a:xfrm>
                <a:off x="4214" y="732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8" name="Google Shape;2168;p13"/>
              <p:cNvSpPr/>
              <p:nvPr/>
            </p:nvSpPr>
            <p:spPr>
              <a:xfrm>
                <a:off x="4179" y="765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9" name="Google Shape;2169;p13"/>
              <p:cNvSpPr/>
              <p:nvPr/>
            </p:nvSpPr>
            <p:spPr>
              <a:xfrm>
                <a:off x="4145" y="799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0" name="Google Shape;2170;p13"/>
              <p:cNvSpPr/>
              <p:nvPr/>
            </p:nvSpPr>
            <p:spPr>
              <a:xfrm>
                <a:off x="4111" y="833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1" name="Google Shape;2171;p13"/>
              <p:cNvSpPr/>
              <p:nvPr/>
            </p:nvSpPr>
            <p:spPr>
              <a:xfrm>
                <a:off x="4077" y="867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2" name="Google Shape;2172;p13"/>
              <p:cNvSpPr/>
              <p:nvPr/>
            </p:nvSpPr>
            <p:spPr>
              <a:xfrm>
                <a:off x="4043" y="901"/>
                <a:ext cx="23" cy="22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3" name="Google Shape;2173;p13"/>
              <p:cNvSpPr/>
              <p:nvPr/>
            </p:nvSpPr>
            <p:spPr>
              <a:xfrm>
                <a:off x="4011" y="935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4" name="Google Shape;2174;p13"/>
              <p:cNvSpPr/>
              <p:nvPr/>
            </p:nvSpPr>
            <p:spPr>
              <a:xfrm>
                <a:off x="3976" y="968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5" name="Google Shape;2175;p13"/>
              <p:cNvSpPr/>
              <p:nvPr/>
            </p:nvSpPr>
            <p:spPr>
              <a:xfrm>
                <a:off x="3942" y="1002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6" name="Google Shape;2176;p13"/>
              <p:cNvSpPr/>
              <p:nvPr/>
            </p:nvSpPr>
            <p:spPr>
              <a:xfrm>
                <a:off x="3908" y="1036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7" name="Google Shape;2177;p13"/>
              <p:cNvSpPr/>
              <p:nvPr/>
            </p:nvSpPr>
            <p:spPr>
              <a:xfrm>
                <a:off x="3874" y="1070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8" name="Google Shape;2178;p13"/>
              <p:cNvSpPr/>
              <p:nvPr/>
            </p:nvSpPr>
            <p:spPr>
              <a:xfrm>
                <a:off x="3840" y="1104"/>
                <a:ext cx="23" cy="22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9" name="Google Shape;2179;p13"/>
              <p:cNvSpPr/>
              <p:nvPr/>
            </p:nvSpPr>
            <p:spPr>
              <a:xfrm>
                <a:off x="4457" y="434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0" name="Google Shape;2180;p13"/>
              <p:cNvSpPr/>
              <p:nvPr/>
            </p:nvSpPr>
            <p:spPr>
              <a:xfrm>
                <a:off x="4423" y="468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1" name="Google Shape;2181;p13"/>
              <p:cNvSpPr/>
              <p:nvPr/>
            </p:nvSpPr>
            <p:spPr>
              <a:xfrm>
                <a:off x="4388" y="501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2" name="Google Shape;2182;p13"/>
              <p:cNvSpPr/>
              <p:nvPr/>
            </p:nvSpPr>
            <p:spPr>
              <a:xfrm>
                <a:off x="4354" y="535"/>
                <a:ext cx="23" cy="22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3" name="Google Shape;2183;p13"/>
              <p:cNvSpPr/>
              <p:nvPr/>
            </p:nvSpPr>
            <p:spPr>
              <a:xfrm>
                <a:off x="4320" y="568"/>
                <a:ext cx="23" cy="23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4" name="Google Shape;2184;p13"/>
              <p:cNvSpPr/>
              <p:nvPr/>
            </p:nvSpPr>
            <p:spPr>
              <a:xfrm>
                <a:off x="4287" y="602"/>
                <a:ext cx="22" cy="23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5" name="Google Shape;2185;p13"/>
              <p:cNvSpPr/>
              <p:nvPr/>
            </p:nvSpPr>
            <p:spPr>
              <a:xfrm>
                <a:off x="4253" y="636"/>
                <a:ext cx="23" cy="23"/>
              </a:xfrm>
              <a:custGeom>
                <a:rect b="b" l="l" r="r" t="t"/>
                <a:pathLst>
                  <a:path extrusionOk="0" h="1094" w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6" name="Google Shape;2186;p13"/>
              <p:cNvSpPr/>
              <p:nvPr/>
            </p:nvSpPr>
            <p:spPr>
              <a:xfrm>
                <a:off x="4219" y="670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7" name="Google Shape;2187;p13"/>
              <p:cNvSpPr/>
              <p:nvPr/>
            </p:nvSpPr>
            <p:spPr>
              <a:xfrm>
                <a:off x="4185" y="704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8" name="Google Shape;2188;p13"/>
              <p:cNvSpPr/>
              <p:nvPr/>
            </p:nvSpPr>
            <p:spPr>
              <a:xfrm>
                <a:off x="4151" y="738"/>
                <a:ext cx="23" cy="22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9" name="Google Shape;2189;p13"/>
              <p:cNvSpPr/>
              <p:nvPr/>
            </p:nvSpPr>
            <p:spPr>
              <a:xfrm>
                <a:off x="4117" y="771"/>
                <a:ext cx="23" cy="23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0" name="Google Shape;2190;p13"/>
              <p:cNvSpPr/>
              <p:nvPr/>
            </p:nvSpPr>
            <p:spPr>
              <a:xfrm>
                <a:off x="4084" y="805"/>
                <a:ext cx="22" cy="23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1" name="Google Shape;2191;p13"/>
              <p:cNvSpPr/>
              <p:nvPr/>
            </p:nvSpPr>
            <p:spPr>
              <a:xfrm>
                <a:off x="4050" y="839"/>
                <a:ext cx="22" cy="23"/>
              </a:xfrm>
              <a:custGeom>
                <a:rect b="b" l="l" r="r" t="t"/>
                <a:pathLst>
                  <a:path extrusionOk="0" h="1094" w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2" name="Google Shape;2192;p13"/>
              <p:cNvSpPr/>
              <p:nvPr/>
            </p:nvSpPr>
            <p:spPr>
              <a:xfrm>
                <a:off x="4016" y="873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3" name="Google Shape;2193;p13"/>
              <p:cNvSpPr/>
              <p:nvPr/>
            </p:nvSpPr>
            <p:spPr>
              <a:xfrm>
                <a:off x="3982" y="907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4" name="Google Shape;2194;p13"/>
              <p:cNvSpPr/>
              <p:nvPr/>
            </p:nvSpPr>
            <p:spPr>
              <a:xfrm>
                <a:off x="3948" y="941"/>
                <a:ext cx="23" cy="22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5" name="Google Shape;2195;p13"/>
              <p:cNvSpPr/>
              <p:nvPr/>
            </p:nvSpPr>
            <p:spPr>
              <a:xfrm>
                <a:off x="3915" y="976"/>
                <a:ext cx="21" cy="2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6" name="Google Shape;2196;p13"/>
              <p:cNvSpPr/>
              <p:nvPr/>
            </p:nvSpPr>
            <p:spPr>
              <a:xfrm>
                <a:off x="3882" y="1009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7" name="Google Shape;2197;p13"/>
              <p:cNvSpPr/>
              <p:nvPr/>
            </p:nvSpPr>
            <p:spPr>
              <a:xfrm>
                <a:off x="3847" y="1042"/>
                <a:ext cx="22" cy="23"/>
              </a:xfrm>
              <a:custGeom>
                <a:rect b="b" l="l" r="r" t="t"/>
                <a:pathLst>
                  <a:path extrusionOk="0" h="1094" w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8" name="Google Shape;2198;p13"/>
              <p:cNvSpPr/>
              <p:nvPr/>
            </p:nvSpPr>
            <p:spPr>
              <a:xfrm>
                <a:off x="3813" y="1076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9" name="Google Shape;2199;p13"/>
              <p:cNvSpPr/>
              <p:nvPr/>
            </p:nvSpPr>
            <p:spPr>
              <a:xfrm>
                <a:off x="4429" y="406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0" name="Google Shape;2200;p13"/>
              <p:cNvSpPr/>
              <p:nvPr/>
            </p:nvSpPr>
            <p:spPr>
              <a:xfrm>
                <a:off x="4394" y="439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1" name="Google Shape;2201;p13"/>
              <p:cNvSpPr/>
              <p:nvPr/>
            </p:nvSpPr>
            <p:spPr>
              <a:xfrm>
                <a:off x="4360" y="473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2" name="Google Shape;2202;p13"/>
              <p:cNvSpPr/>
              <p:nvPr/>
            </p:nvSpPr>
            <p:spPr>
              <a:xfrm>
                <a:off x="4327" y="507"/>
                <a:ext cx="22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3" name="Google Shape;2203;p13"/>
              <p:cNvSpPr/>
              <p:nvPr/>
            </p:nvSpPr>
            <p:spPr>
              <a:xfrm>
                <a:off x="4293" y="541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4" name="Google Shape;2204;p13"/>
              <p:cNvSpPr/>
              <p:nvPr/>
            </p:nvSpPr>
            <p:spPr>
              <a:xfrm>
                <a:off x="4259" y="575"/>
                <a:ext cx="23" cy="22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5" name="Google Shape;2205;p13"/>
              <p:cNvSpPr/>
              <p:nvPr/>
            </p:nvSpPr>
            <p:spPr>
              <a:xfrm>
                <a:off x="4225" y="609"/>
                <a:ext cx="23" cy="22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6" name="Google Shape;2206;p13"/>
              <p:cNvSpPr/>
              <p:nvPr/>
            </p:nvSpPr>
            <p:spPr>
              <a:xfrm>
                <a:off x="4191" y="642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7" name="Google Shape;2207;p13"/>
              <p:cNvSpPr/>
              <p:nvPr/>
            </p:nvSpPr>
            <p:spPr>
              <a:xfrm>
                <a:off x="4157" y="676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8" name="Google Shape;2208;p13"/>
              <p:cNvSpPr/>
              <p:nvPr/>
            </p:nvSpPr>
            <p:spPr>
              <a:xfrm>
                <a:off x="4124" y="710"/>
                <a:ext cx="22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9" name="Google Shape;2209;p13"/>
              <p:cNvSpPr/>
              <p:nvPr/>
            </p:nvSpPr>
            <p:spPr>
              <a:xfrm>
                <a:off x="4090" y="744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0" name="Google Shape;2210;p13"/>
              <p:cNvSpPr/>
              <p:nvPr/>
            </p:nvSpPr>
            <p:spPr>
              <a:xfrm>
                <a:off x="4056" y="778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1" name="Google Shape;2211;p13"/>
              <p:cNvSpPr/>
              <p:nvPr/>
            </p:nvSpPr>
            <p:spPr>
              <a:xfrm>
                <a:off x="4022" y="812"/>
                <a:ext cx="23" cy="22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2" name="Google Shape;2212;p13"/>
              <p:cNvSpPr/>
              <p:nvPr/>
            </p:nvSpPr>
            <p:spPr>
              <a:xfrm>
                <a:off x="3988" y="845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3" name="Google Shape;2213;p13"/>
              <p:cNvSpPr/>
              <p:nvPr/>
            </p:nvSpPr>
            <p:spPr>
              <a:xfrm>
                <a:off x="3954" y="879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4" name="Google Shape;2214;p13"/>
              <p:cNvSpPr/>
              <p:nvPr/>
            </p:nvSpPr>
            <p:spPr>
              <a:xfrm>
                <a:off x="3921" y="913"/>
                <a:ext cx="22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5" name="Google Shape;2215;p13"/>
              <p:cNvSpPr/>
              <p:nvPr/>
            </p:nvSpPr>
            <p:spPr>
              <a:xfrm>
                <a:off x="3888" y="948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6" name="Google Shape;2216;p13"/>
              <p:cNvSpPr/>
              <p:nvPr/>
            </p:nvSpPr>
            <p:spPr>
              <a:xfrm>
                <a:off x="3854" y="982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7" name="Google Shape;2217;p13"/>
              <p:cNvSpPr/>
              <p:nvPr/>
            </p:nvSpPr>
            <p:spPr>
              <a:xfrm>
                <a:off x="3819" y="1015"/>
                <a:ext cx="23" cy="22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8" name="Google Shape;2218;p13"/>
              <p:cNvSpPr/>
              <p:nvPr/>
            </p:nvSpPr>
            <p:spPr>
              <a:xfrm>
                <a:off x="3785" y="1048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9" name="Google Shape;2219;p13"/>
              <p:cNvSpPr/>
              <p:nvPr/>
            </p:nvSpPr>
            <p:spPr>
              <a:xfrm>
                <a:off x="4401" y="378"/>
                <a:ext cx="22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0" name="Google Shape;2220;p13"/>
              <p:cNvSpPr/>
              <p:nvPr/>
            </p:nvSpPr>
            <p:spPr>
              <a:xfrm>
                <a:off x="4367" y="412"/>
                <a:ext cx="23" cy="23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1" name="Google Shape;2221;p13"/>
              <p:cNvSpPr/>
              <p:nvPr/>
            </p:nvSpPr>
            <p:spPr>
              <a:xfrm>
                <a:off x="4334" y="447"/>
                <a:ext cx="21" cy="2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2" name="Google Shape;2222;p13"/>
              <p:cNvSpPr/>
              <p:nvPr/>
            </p:nvSpPr>
            <p:spPr>
              <a:xfrm>
                <a:off x="4300" y="480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3" name="Google Shape;2223;p13"/>
              <p:cNvSpPr/>
              <p:nvPr/>
            </p:nvSpPr>
            <p:spPr>
              <a:xfrm>
                <a:off x="4265" y="513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4" name="Google Shape;2224;p13"/>
              <p:cNvSpPr/>
              <p:nvPr/>
            </p:nvSpPr>
            <p:spPr>
              <a:xfrm>
                <a:off x="4231" y="547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5" name="Google Shape;2225;p13"/>
              <p:cNvSpPr/>
              <p:nvPr/>
            </p:nvSpPr>
            <p:spPr>
              <a:xfrm>
                <a:off x="4198" y="581"/>
                <a:ext cx="22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6" name="Google Shape;2226;p13"/>
              <p:cNvSpPr/>
              <p:nvPr/>
            </p:nvSpPr>
            <p:spPr>
              <a:xfrm>
                <a:off x="4164" y="615"/>
                <a:ext cx="22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7" name="Google Shape;2227;p13"/>
              <p:cNvSpPr/>
              <p:nvPr/>
            </p:nvSpPr>
            <p:spPr>
              <a:xfrm>
                <a:off x="4130" y="649"/>
                <a:ext cx="23" cy="22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8" name="Google Shape;2228;p13"/>
              <p:cNvSpPr/>
              <p:nvPr/>
            </p:nvSpPr>
            <p:spPr>
              <a:xfrm>
                <a:off x="4097" y="683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9" name="Google Shape;2229;p13"/>
              <p:cNvSpPr/>
              <p:nvPr/>
            </p:nvSpPr>
            <p:spPr>
              <a:xfrm>
                <a:off x="4062" y="716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0" name="Google Shape;2230;p13"/>
              <p:cNvSpPr/>
              <p:nvPr/>
            </p:nvSpPr>
            <p:spPr>
              <a:xfrm>
                <a:off x="4028" y="750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1" name="Google Shape;2231;p13"/>
              <p:cNvSpPr/>
              <p:nvPr/>
            </p:nvSpPr>
            <p:spPr>
              <a:xfrm>
                <a:off x="3994" y="784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2" name="Google Shape;2232;p13"/>
              <p:cNvSpPr/>
              <p:nvPr/>
            </p:nvSpPr>
            <p:spPr>
              <a:xfrm>
                <a:off x="3961" y="818"/>
                <a:ext cx="22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3" name="Google Shape;2233;p13"/>
              <p:cNvSpPr/>
              <p:nvPr/>
            </p:nvSpPr>
            <p:spPr>
              <a:xfrm>
                <a:off x="3927" y="852"/>
                <a:ext cx="23" cy="22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4" name="Google Shape;2234;p13"/>
              <p:cNvSpPr/>
              <p:nvPr/>
            </p:nvSpPr>
            <p:spPr>
              <a:xfrm>
                <a:off x="3893" y="885"/>
                <a:ext cx="23" cy="23"/>
              </a:xfrm>
              <a:custGeom>
                <a:rect b="b" l="l" r="r" t="t"/>
                <a:pathLst>
                  <a:path extrusionOk="0" h="1094" w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5" name="Google Shape;2235;p13"/>
              <p:cNvSpPr/>
              <p:nvPr/>
            </p:nvSpPr>
            <p:spPr>
              <a:xfrm>
                <a:off x="3859" y="919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6" name="Google Shape;2236;p13"/>
              <p:cNvSpPr/>
              <p:nvPr/>
            </p:nvSpPr>
            <p:spPr>
              <a:xfrm>
                <a:off x="3825" y="953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7" name="Google Shape;2237;p13"/>
              <p:cNvSpPr/>
              <p:nvPr/>
            </p:nvSpPr>
            <p:spPr>
              <a:xfrm>
                <a:off x="3791" y="987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8" name="Google Shape;2238;p13"/>
              <p:cNvSpPr/>
              <p:nvPr/>
            </p:nvSpPr>
            <p:spPr>
              <a:xfrm>
                <a:off x="3759" y="1022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9" name="Google Shape;2239;p13"/>
              <p:cNvSpPr/>
              <p:nvPr/>
            </p:nvSpPr>
            <p:spPr>
              <a:xfrm>
                <a:off x="4373" y="350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0" name="Google Shape;2240;p13"/>
              <p:cNvSpPr/>
              <p:nvPr/>
            </p:nvSpPr>
            <p:spPr>
              <a:xfrm>
                <a:off x="4339" y="384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1" name="Google Shape;2241;p13"/>
              <p:cNvSpPr/>
              <p:nvPr/>
            </p:nvSpPr>
            <p:spPr>
              <a:xfrm>
                <a:off x="4306" y="419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2" name="Google Shape;2242;p13"/>
              <p:cNvSpPr/>
              <p:nvPr/>
            </p:nvSpPr>
            <p:spPr>
              <a:xfrm>
                <a:off x="4272" y="453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3" name="Google Shape;2243;p13"/>
              <p:cNvSpPr/>
              <p:nvPr/>
            </p:nvSpPr>
            <p:spPr>
              <a:xfrm>
                <a:off x="4238" y="486"/>
                <a:ext cx="22" cy="22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4" name="Google Shape;2244;p13"/>
              <p:cNvSpPr/>
              <p:nvPr/>
            </p:nvSpPr>
            <p:spPr>
              <a:xfrm>
                <a:off x="4204" y="519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5" name="Google Shape;2245;p13"/>
              <p:cNvSpPr/>
              <p:nvPr/>
            </p:nvSpPr>
            <p:spPr>
              <a:xfrm>
                <a:off x="4170" y="553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6" name="Google Shape;2246;p13"/>
              <p:cNvSpPr/>
              <p:nvPr/>
            </p:nvSpPr>
            <p:spPr>
              <a:xfrm>
                <a:off x="4136" y="587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7" name="Google Shape;2247;p13"/>
              <p:cNvSpPr/>
              <p:nvPr/>
            </p:nvSpPr>
            <p:spPr>
              <a:xfrm>
                <a:off x="4102" y="621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8" name="Google Shape;2248;p13"/>
              <p:cNvSpPr/>
              <p:nvPr/>
            </p:nvSpPr>
            <p:spPr>
              <a:xfrm>
                <a:off x="4068" y="655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9" name="Google Shape;2249;p13"/>
              <p:cNvSpPr/>
              <p:nvPr/>
            </p:nvSpPr>
            <p:spPr>
              <a:xfrm>
                <a:off x="4035" y="689"/>
                <a:ext cx="22" cy="22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0" name="Google Shape;2250;p13"/>
              <p:cNvSpPr/>
              <p:nvPr/>
            </p:nvSpPr>
            <p:spPr>
              <a:xfrm>
                <a:off x="4001" y="722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1" name="Google Shape;2251;p13"/>
              <p:cNvSpPr/>
              <p:nvPr/>
            </p:nvSpPr>
            <p:spPr>
              <a:xfrm>
                <a:off x="3967" y="756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2" name="Google Shape;2252;p13"/>
              <p:cNvSpPr/>
              <p:nvPr/>
            </p:nvSpPr>
            <p:spPr>
              <a:xfrm>
                <a:off x="3933" y="790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3" name="Google Shape;2253;p13"/>
              <p:cNvSpPr/>
              <p:nvPr/>
            </p:nvSpPr>
            <p:spPr>
              <a:xfrm>
                <a:off x="3899" y="824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4" name="Google Shape;2254;p13"/>
              <p:cNvSpPr/>
              <p:nvPr/>
            </p:nvSpPr>
            <p:spPr>
              <a:xfrm>
                <a:off x="3865" y="858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5" name="Google Shape;2255;p13"/>
              <p:cNvSpPr/>
              <p:nvPr/>
            </p:nvSpPr>
            <p:spPr>
              <a:xfrm>
                <a:off x="3832" y="892"/>
                <a:ext cx="22" cy="22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6" name="Google Shape;2256;p13"/>
              <p:cNvSpPr/>
              <p:nvPr/>
            </p:nvSpPr>
            <p:spPr>
              <a:xfrm>
                <a:off x="3798" y="926"/>
                <a:ext cx="23" cy="22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7" name="Google Shape;2257;p13"/>
              <p:cNvSpPr/>
              <p:nvPr/>
            </p:nvSpPr>
            <p:spPr>
              <a:xfrm>
                <a:off x="3764" y="959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8" name="Google Shape;2258;p13"/>
              <p:cNvSpPr/>
              <p:nvPr/>
            </p:nvSpPr>
            <p:spPr>
              <a:xfrm>
                <a:off x="3731" y="994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9" name="Google Shape;2259;p13"/>
              <p:cNvSpPr/>
              <p:nvPr/>
            </p:nvSpPr>
            <p:spPr>
              <a:xfrm>
                <a:off x="4345" y="323"/>
                <a:ext cx="23" cy="22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0" name="Google Shape;2260;p13"/>
              <p:cNvSpPr/>
              <p:nvPr/>
            </p:nvSpPr>
            <p:spPr>
              <a:xfrm>
                <a:off x="4311" y="356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1" name="Google Shape;2261;p13"/>
              <p:cNvSpPr/>
              <p:nvPr/>
            </p:nvSpPr>
            <p:spPr>
              <a:xfrm>
                <a:off x="4278" y="390"/>
                <a:ext cx="22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2" name="Google Shape;2262;p13"/>
              <p:cNvSpPr/>
              <p:nvPr/>
            </p:nvSpPr>
            <p:spPr>
              <a:xfrm>
                <a:off x="4244" y="424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3" name="Google Shape;2263;p13"/>
              <p:cNvSpPr/>
              <p:nvPr/>
            </p:nvSpPr>
            <p:spPr>
              <a:xfrm>
                <a:off x="4210" y="458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4" name="Google Shape;2264;p13"/>
              <p:cNvSpPr/>
              <p:nvPr/>
            </p:nvSpPr>
            <p:spPr>
              <a:xfrm>
                <a:off x="4177" y="493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5" name="Google Shape;2265;p13"/>
              <p:cNvSpPr/>
              <p:nvPr/>
            </p:nvSpPr>
            <p:spPr>
              <a:xfrm>
                <a:off x="4142" y="526"/>
                <a:ext cx="23" cy="22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6" name="Google Shape;2266;p13"/>
              <p:cNvSpPr/>
              <p:nvPr/>
            </p:nvSpPr>
            <p:spPr>
              <a:xfrm>
                <a:off x="4108" y="560"/>
                <a:ext cx="23" cy="22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7" name="Google Shape;2267;p13"/>
              <p:cNvSpPr/>
              <p:nvPr/>
            </p:nvSpPr>
            <p:spPr>
              <a:xfrm>
                <a:off x="4075" y="593"/>
                <a:ext cx="22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8" name="Google Shape;2268;p13"/>
              <p:cNvSpPr/>
              <p:nvPr/>
            </p:nvSpPr>
            <p:spPr>
              <a:xfrm>
                <a:off x="4041" y="627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9" name="Google Shape;2269;p13"/>
              <p:cNvSpPr/>
              <p:nvPr/>
            </p:nvSpPr>
            <p:spPr>
              <a:xfrm>
                <a:off x="4007" y="661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0" name="Google Shape;2270;p13"/>
              <p:cNvSpPr/>
              <p:nvPr/>
            </p:nvSpPr>
            <p:spPr>
              <a:xfrm>
                <a:off x="3974" y="696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1" name="Google Shape;2271;p13"/>
              <p:cNvSpPr/>
              <p:nvPr/>
            </p:nvSpPr>
            <p:spPr>
              <a:xfrm>
                <a:off x="3940" y="730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2" name="Google Shape;2272;p13"/>
              <p:cNvSpPr/>
              <p:nvPr/>
            </p:nvSpPr>
            <p:spPr>
              <a:xfrm>
                <a:off x="3905" y="763"/>
                <a:ext cx="23" cy="22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3" name="Google Shape;2273;p13"/>
              <p:cNvSpPr/>
              <p:nvPr/>
            </p:nvSpPr>
            <p:spPr>
              <a:xfrm>
                <a:off x="3872" y="796"/>
                <a:ext cx="22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4" name="Google Shape;2274;p13"/>
              <p:cNvSpPr/>
              <p:nvPr/>
            </p:nvSpPr>
            <p:spPr>
              <a:xfrm>
                <a:off x="3838" y="830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5" name="Google Shape;2275;p13"/>
              <p:cNvSpPr/>
              <p:nvPr/>
            </p:nvSpPr>
            <p:spPr>
              <a:xfrm>
                <a:off x="3804" y="864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6" name="Google Shape;2276;p13"/>
              <p:cNvSpPr/>
              <p:nvPr/>
            </p:nvSpPr>
            <p:spPr>
              <a:xfrm>
                <a:off x="3770" y="898"/>
                <a:ext cx="23" cy="23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7" name="Google Shape;2277;p13"/>
              <p:cNvSpPr/>
              <p:nvPr/>
            </p:nvSpPr>
            <p:spPr>
              <a:xfrm>
                <a:off x="3736" y="932"/>
                <a:ext cx="23" cy="23"/>
              </a:xfrm>
              <a:custGeom>
                <a:rect b="b" l="l" r="r" t="t"/>
                <a:pathLst>
                  <a:path extrusionOk="0" h="1094" w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8" name="Google Shape;2278;p13"/>
              <p:cNvSpPr/>
              <p:nvPr/>
            </p:nvSpPr>
            <p:spPr>
              <a:xfrm>
                <a:off x="3702" y="966"/>
                <a:ext cx="23" cy="22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9" name="Google Shape;2279;p13"/>
              <p:cNvSpPr/>
              <p:nvPr/>
            </p:nvSpPr>
            <p:spPr>
              <a:xfrm>
                <a:off x="4318" y="295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0" name="Google Shape;2280;p13"/>
              <p:cNvSpPr/>
              <p:nvPr/>
            </p:nvSpPr>
            <p:spPr>
              <a:xfrm>
                <a:off x="4284" y="329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1" name="Google Shape;2281;p13"/>
              <p:cNvSpPr/>
              <p:nvPr/>
            </p:nvSpPr>
            <p:spPr>
              <a:xfrm>
                <a:off x="4250" y="363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2" name="Google Shape;2282;p13"/>
              <p:cNvSpPr/>
              <p:nvPr/>
            </p:nvSpPr>
            <p:spPr>
              <a:xfrm>
                <a:off x="4216" y="397"/>
                <a:ext cx="23" cy="22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3" name="Google Shape;2283;p13"/>
              <p:cNvSpPr/>
              <p:nvPr/>
            </p:nvSpPr>
            <p:spPr>
              <a:xfrm>
                <a:off x="4182" y="430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4" name="Google Shape;2284;p13"/>
              <p:cNvSpPr/>
              <p:nvPr/>
            </p:nvSpPr>
            <p:spPr>
              <a:xfrm>
                <a:off x="4150" y="465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5" name="Google Shape;2285;p13"/>
              <p:cNvSpPr/>
              <p:nvPr/>
            </p:nvSpPr>
            <p:spPr>
              <a:xfrm>
                <a:off x="4116" y="499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6" name="Google Shape;2286;p13"/>
              <p:cNvSpPr/>
              <p:nvPr/>
            </p:nvSpPr>
            <p:spPr>
              <a:xfrm>
                <a:off x="4081" y="532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7" name="Google Shape;2287;p13"/>
              <p:cNvSpPr/>
              <p:nvPr/>
            </p:nvSpPr>
            <p:spPr>
              <a:xfrm>
                <a:off x="4047" y="566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88" name="Google Shape;2288;p13"/>
            <p:cNvSpPr/>
            <p:nvPr/>
          </p:nvSpPr>
          <p:spPr>
            <a:xfrm>
              <a:off x="5749665" y="952500"/>
              <a:ext cx="36513" cy="34925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13"/>
            <p:cNvSpPr/>
            <p:nvPr/>
          </p:nvSpPr>
          <p:spPr>
            <a:xfrm>
              <a:off x="5695690" y="1004888"/>
              <a:ext cx="36513" cy="36513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13"/>
            <p:cNvSpPr/>
            <p:nvPr/>
          </p:nvSpPr>
          <p:spPr>
            <a:xfrm>
              <a:off x="5643303" y="1058863"/>
              <a:ext cx="34925" cy="36513"/>
            </a:xfrm>
            <a:custGeom>
              <a:rect b="b" l="l" r="r" t="t"/>
              <a:pathLst>
                <a:path extrusionOk="0" h="1094" w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13"/>
            <p:cNvSpPr/>
            <p:nvPr/>
          </p:nvSpPr>
          <p:spPr>
            <a:xfrm>
              <a:off x="5589328" y="1112838"/>
              <a:ext cx="34925" cy="36513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13"/>
            <p:cNvSpPr/>
            <p:nvPr/>
          </p:nvSpPr>
          <p:spPr>
            <a:xfrm>
              <a:off x="5535353" y="1166813"/>
              <a:ext cx="36513" cy="36513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13"/>
            <p:cNvSpPr/>
            <p:nvPr/>
          </p:nvSpPr>
          <p:spPr>
            <a:xfrm>
              <a:off x="5481378" y="1220788"/>
              <a:ext cx="36513" cy="36513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13"/>
            <p:cNvSpPr/>
            <p:nvPr/>
          </p:nvSpPr>
          <p:spPr>
            <a:xfrm>
              <a:off x="5427403" y="1274763"/>
              <a:ext cx="36513" cy="34925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13"/>
            <p:cNvSpPr/>
            <p:nvPr/>
          </p:nvSpPr>
          <p:spPr>
            <a:xfrm>
              <a:off x="5373428" y="1327150"/>
              <a:ext cx="36513" cy="36513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13"/>
            <p:cNvSpPr/>
            <p:nvPr/>
          </p:nvSpPr>
          <p:spPr>
            <a:xfrm>
              <a:off x="5319453" y="1381125"/>
              <a:ext cx="36513" cy="36513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13"/>
            <p:cNvSpPr/>
            <p:nvPr/>
          </p:nvSpPr>
          <p:spPr>
            <a:xfrm>
              <a:off x="5267065" y="1435100"/>
              <a:ext cx="34925" cy="36513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13"/>
            <p:cNvSpPr/>
            <p:nvPr/>
          </p:nvSpPr>
          <p:spPr>
            <a:xfrm>
              <a:off x="5213090" y="1489075"/>
              <a:ext cx="36513" cy="36513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14"/>
          <p:cNvSpPr txBox="1"/>
          <p:nvPr>
            <p:ph type="title"/>
          </p:nvPr>
        </p:nvSpPr>
        <p:spPr>
          <a:xfrm>
            <a:off x="723900" y="3844151"/>
            <a:ext cx="7696199" cy="7468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1" name="Google Shape;2301;p14"/>
          <p:cNvSpPr/>
          <p:nvPr/>
        </p:nvSpPr>
        <p:spPr>
          <a:xfrm rot="10800000">
            <a:off x="-605116" y="4164123"/>
            <a:ext cx="2187206" cy="2575530"/>
          </a:xfrm>
          <a:custGeom>
            <a:rect b="b" l="l" r="r" t="t"/>
            <a:pathLst>
              <a:path extrusionOk="0" h="58876" w="5001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02" name="Google Shape;2302;p14"/>
          <p:cNvGrpSpPr/>
          <p:nvPr/>
        </p:nvGrpSpPr>
        <p:grpSpPr>
          <a:xfrm>
            <a:off x="7651434" y="-142378"/>
            <a:ext cx="1658248" cy="1282517"/>
            <a:chOff x="5136226" y="2246221"/>
            <a:chExt cx="1254126" cy="969962"/>
          </a:xfrm>
        </p:grpSpPr>
        <p:sp>
          <p:nvSpPr>
            <p:cNvPr id="2303" name="Google Shape;2303;p14"/>
            <p:cNvSpPr/>
            <p:nvPr/>
          </p:nvSpPr>
          <p:spPr>
            <a:xfrm>
              <a:off x="5448964" y="2246221"/>
              <a:ext cx="941388" cy="657225"/>
            </a:xfrm>
            <a:custGeom>
              <a:rect b="b" l="l" r="r" t="t"/>
              <a:pathLst>
                <a:path extrusionOk="0" h="19847" w="28452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14"/>
            <p:cNvSpPr/>
            <p:nvPr/>
          </p:nvSpPr>
          <p:spPr>
            <a:xfrm>
              <a:off x="5136226" y="2558958"/>
              <a:ext cx="941388" cy="657225"/>
            </a:xfrm>
            <a:custGeom>
              <a:rect b="b" l="l" r="r" t="t"/>
              <a:pathLst>
                <a:path extrusionOk="0" h="19847" w="28452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14"/>
            <p:cNvSpPr/>
            <p:nvPr/>
          </p:nvSpPr>
          <p:spPr>
            <a:xfrm>
              <a:off x="5521989" y="2570071"/>
              <a:ext cx="403225" cy="403225"/>
            </a:xfrm>
            <a:custGeom>
              <a:rect b="b" l="l" r="r" t="t"/>
              <a:pathLst>
                <a:path extrusionOk="0" h="12207" w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14"/>
            <p:cNvSpPr/>
            <p:nvPr/>
          </p:nvSpPr>
          <p:spPr>
            <a:xfrm>
              <a:off x="5604539" y="2487521"/>
              <a:ext cx="403225" cy="403225"/>
            </a:xfrm>
            <a:custGeom>
              <a:rect b="b" l="l" r="r" t="t"/>
              <a:pathLst>
                <a:path extrusionOk="0" h="12206" w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7" name="Google Shape;2307;p14"/>
          <p:cNvGrpSpPr/>
          <p:nvPr/>
        </p:nvGrpSpPr>
        <p:grpSpPr>
          <a:xfrm>
            <a:off x="-1344947" y="2853552"/>
            <a:ext cx="2090651" cy="2092749"/>
            <a:chOff x="5213090" y="468313"/>
            <a:chExt cx="1581151" cy="1582738"/>
          </a:xfrm>
        </p:grpSpPr>
        <p:sp>
          <p:nvSpPr>
            <p:cNvPr id="2308" name="Google Shape;2308;p14"/>
            <p:cNvSpPr/>
            <p:nvPr/>
          </p:nvSpPr>
          <p:spPr>
            <a:xfrm>
              <a:off x="6760903" y="995363"/>
              <a:ext cx="33338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14"/>
            <p:cNvSpPr/>
            <p:nvPr/>
          </p:nvSpPr>
          <p:spPr>
            <a:xfrm>
              <a:off x="6705340" y="1047750"/>
              <a:ext cx="36513" cy="36513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14"/>
            <p:cNvSpPr/>
            <p:nvPr/>
          </p:nvSpPr>
          <p:spPr>
            <a:xfrm>
              <a:off x="6651365" y="1101725"/>
              <a:ext cx="36513" cy="36513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14"/>
            <p:cNvSpPr/>
            <p:nvPr/>
          </p:nvSpPr>
          <p:spPr>
            <a:xfrm>
              <a:off x="6597390" y="1155700"/>
              <a:ext cx="36513" cy="36513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14"/>
            <p:cNvSpPr/>
            <p:nvPr/>
          </p:nvSpPr>
          <p:spPr>
            <a:xfrm>
              <a:off x="6545003" y="1209675"/>
              <a:ext cx="34925" cy="34925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14"/>
            <p:cNvSpPr/>
            <p:nvPr/>
          </p:nvSpPr>
          <p:spPr>
            <a:xfrm>
              <a:off x="6491028" y="1263650"/>
              <a:ext cx="36513" cy="34925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14"/>
            <p:cNvSpPr/>
            <p:nvPr/>
          </p:nvSpPr>
          <p:spPr>
            <a:xfrm>
              <a:off x="6437053" y="1316038"/>
              <a:ext cx="36513" cy="36513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14"/>
            <p:cNvSpPr/>
            <p:nvPr/>
          </p:nvSpPr>
          <p:spPr>
            <a:xfrm>
              <a:off x="6383078" y="1370013"/>
              <a:ext cx="36513" cy="36513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14"/>
            <p:cNvSpPr/>
            <p:nvPr/>
          </p:nvSpPr>
          <p:spPr>
            <a:xfrm>
              <a:off x="6329103" y="1423988"/>
              <a:ext cx="36513" cy="36513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14"/>
            <p:cNvSpPr/>
            <p:nvPr/>
          </p:nvSpPr>
          <p:spPr>
            <a:xfrm>
              <a:off x="6275128" y="1477963"/>
              <a:ext cx="36513" cy="36513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14"/>
            <p:cNvSpPr/>
            <p:nvPr/>
          </p:nvSpPr>
          <p:spPr>
            <a:xfrm>
              <a:off x="6222740" y="1531938"/>
              <a:ext cx="34925" cy="36513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14"/>
            <p:cNvSpPr/>
            <p:nvPr/>
          </p:nvSpPr>
          <p:spPr>
            <a:xfrm>
              <a:off x="6168765" y="1585913"/>
              <a:ext cx="36513" cy="34925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14"/>
            <p:cNvSpPr/>
            <p:nvPr/>
          </p:nvSpPr>
          <p:spPr>
            <a:xfrm>
              <a:off x="6114790" y="1638300"/>
              <a:ext cx="36513" cy="36513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14"/>
            <p:cNvSpPr/>
            <p:nvPr/>
          </p:nvSpPr>
          <p:spPr>
            <a:xfrm>
              <a:off x="6060815" y="1692275"/>
              <a:ext cx="36513" cy="36513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14"/>
            <p:cNvSpPr/>
            <p:nvPr/>
          </p:nvSpPr>
          <p:spPr>
            <a:xfrm>
              <a:off x="6006840" y="1746250"/>
              <a:ext cx="36513" cy="36513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14"/>
            <p:cNvSpPr/>
            <p:nvPr/>
          </p:nvSpPr>
          <p:spPr>
            <a:xfrm>
              <a:off x="5952865" y="1800225"/>
              <a:ext cx="36513" cy="36513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14"/>
            <p:cNvSpPr/>
            <p:nvPr/>
          </p:nvSpPr>
          <p:spPr>
            <a:xfrm>
              <a:off x="5902065" y="1855788"/>
              <a:ext cx="31750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14"/>
            <p:cNvSpPr/>
            <p:nvPr/>
          </p:nvSpPr>
          <p:spPr>
            <a:xfrm>
              <a:off x="5848090" y="1909763"/>
              <a:ext cx="33338" cy="317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14"/>
            <p:cNvSpPr/>
            <p:nvPr/>
          </p:nvSpPr>
          <p:spPr>
            <a:xfrm>
              <a:off x="5792528" y="1960563"/>
              <a:ext cx="36513" cy="36513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14"/>
            <p:cNvSpPr/>
            <p:nvPr/>
          </p:nvSpPr>
          <p:spPr>
            <a:xfrm>
              <a:off x="5738553" y="2014538"/>
              <a:ext cx="36513" cy="36513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14"/>
            <p:cNvSpPr/>
            <p:nvPr/>
          </p:nvSpPr>
          <p:spPr>
            <a:xfrm>
              <a:off x="6714865" y="950913"/>
              <a:ext cx="36513" cy="36513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14"/>
            <p:cNvSpPr/>
            <p:nvPr/>
          </p:nvSpPr>
          <p:spPr>
            <a:xfrm>
              <a:off x="6662478" y="1004888"/>
              <a:ext cx="34925" cy="34925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14"/>
            <p:cNvSpPr/>
            <p:nvPr/>
          </p:nvSpPr>
          <p:spPr>
            <a:xfrm>
              <a:off x="6610090" y="1058863"/>
              <a:ext cx="33338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14"/>
            <p:cNvSpPr/>
            <p:nvPr/>
          </p:nvSpPr>
          <p:spPr>
            <a:xfrm>
              <a:off x="6556115" y="1112838"/>
              <a:ext cx="33338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14"/>
            <p:cNvSpPr/>
            <p:nvPr/>
          </p:nvSpPr>
          <p:spPr>
            <a:xfrm>
              <a:off x="6500553" y="1165225"/>
              <a:ext cx="36513" cy="36513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14"/>
            <p:cNvSpPr/>
            <p:nvPr/>
          </p:nvSpPr>
          <p:spPr>
            <a:xfrm>
              <a:off x="6446578" y="1219200"/>
              <a:ext cx="36513" cy="36513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14"/>
            <p:cNvSpPr/>
            <p:nvPr/>
          </p:nvSpPr>
          <p:spPr>
            <a:xfrm>
              <a:off x="6392603" y="1273175"/>
              <a:ext cx="36513" cy="36513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14"/>
            <p:cNvSpPr/>
            <p:nvPr/>
          </p:nvSpPr>
          <p:spPr>
            <a:xfrm>
              <a:off x="6340215" y="1327150"/>
              <a:ext cx="34925" cy="34925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14"/>
            <p:cNvSpPr/>
            <p:nvPr/>
          </p:nvSpPr>
          <p:spPr>
            <a:xfrm>
              <a:off x="6286240" y="1379538"/>
              <a:ext cx="34925" cy="36513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14"/>
            <p:cNvSpPr/>
            <p:nvPr/>
          </p:nvSpPr>
          <p:spPr>
            <a:xfrm>
              <a:off x="6233853" y="1435100"/>
              <a:ext cx="33338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14"/>
            <p:cNvSpPr/>
            <p:nvPr/>
          </p:nvSpPr>
          <p:spPr>
            <a:xfrm>
              <a:off x="6178290" y="1487488"/>
              <a:ext cx="36513" cy="36513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14"/>
            <p:cNvSpPr/>
            <p:nvPr/>
          </p:nvSpPr>
          <p:spPr>
            <a:xfrm>
              <a:off x="6124315" y="1541463"/>
              <a:ext cx="36513" cy="36513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14"/>
            <p:cNvSpPr/>
            <p:nvPr/>
          </p:nvSpPr>
          <p:spPr>
            <a:xfrm>
              <a:off x="6070340" y="1595438"/>
              <a:ext cx="36513" cy="36513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14"/>
            <p:cNvSpPr/>
            <p:nvPr/>
          </p:nvSpPr>
          <p:spPr>
            <a:xfrm>
              <a:off x="6016365" y="1649413"/>
              <a:ext cx="36513" cy="34925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14"/>
            <p:cNvSpPr/>
            <p:nvPr/>
          </p:nvSpPr>
          <p:spPr>
            <a:xfrm>
              <a:off x="5963978" y="1701800"/>
              <a:ext cx="34925" cy="36513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14"/>
            <p:cNvSpPr/>
            <p:nvPr/>
          </p:nvSpPr>
          <p:spPr>
            <a:xfrm>
              <a:off x="5910003" y="1755775"/>
              <a:ext cx="36513" cy="36513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14"/>
            <p:cNvSpPr/>
            <p:nvPr/>
          </p:nvSpPr>
          <p:spPr>
            <a:xfrm>
              <a:off x="5856028" y="1809750"/>
              <a:ext cx="36513" cy="36513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14"/>
            <p:cNvSpPr/>
            <p:nvPr/>
          </p:nvSpPr>
          <p:spPr>
            <a:xfrm>
              <a:off x="5802053" y="1863725"/>
              <a:ext cx="36513" cy="36513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14"/>
            <p:cNvSpPr/>
            <p:nvPr/>
          </p:nvSpPr>
          <p:spPr>
            <a:xfrm>
              <a:off x="5748078" y="1917700"/>
              <a:ext cx="36513" cy="36513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14"/>
            <p:cNvSpPr/>
            <p:nvPr/>
          </p:nvSpPr>
          <p:spPr>
            <a:xfrm>
              <a:off x="5695690" y="1973263"/>
              <a:ext cx="33338" cy="317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14"/>
            <p:cNvSpPr/>
            <p:nvPr/>
          </p:nvSpPr>
          <p:spPr>
            <a:xfrm>
              <a:off x="6672003" y="906463"/>
              <a:ext cx="36513" cy="36513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14"/>
            <p:cNvSpPr/>
            <p:nvPr/>
          </p:nvSpPr>
          <p:spPr>
            <a:xfrm>
              <a:off x="6618028" y="960438"/>
              <a:ext cx="36513" cy="36513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14"/>
            <p:cNvSpPr/>
            <p:nvPr/>
          </p:nvSpPr>
          <p:spPr>
            <a:xfrm>
              <a:off x="6565640" y="1016000"/>
              <a:ext cx="33338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14"/>
            <p:cNvSpPr/>
            <p:nvPr/>
          </p:nvSpPr>
          <p:spPr>
            <a:xfrm>
              <a:off x="6511665" y="1069975"/>
              <a:ext cx="33338" cy="317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14"/>
            <p:cNvSpPr/>
            <p:nvPr/>
          </p:nvSpPr>
          <p:spPr>
            <a:xfrm>
              <a:off x="6456103" y="1120775"/>
              <a:ext cx="36513" cy="36513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14"/>
            <p:cNvSpPr/>
            <p:nvPr/>
          </p:nvSpPr>
          <p:spPr>
            <a:xfrm>
              <a:off x="6403715" y="1174750"/>
              <a:ext cx="34925" cy="36513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14"/>
            <p:cNvSpPr/>
            <p:nvPr/>
          </p:nvSpPr>
          <p:spPr>
            <a:xfrm>
              <a:off x="6349740" y="1228725"/>
              <a:ext cx="36513" cy="36513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14"/>
            <p:cNvSpPr/>
            <p:nvPr/>
          </p:nvSpPr>
          <p:spPr>
            <a:xfrm>
              <a:off x="6295765" y="1282700"/>
              <a:ext cx="36513" cy="36513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14"/>
            <p:cNvSpPr/>
            <p:nvPr/>
          </p:nvSpPr>
          <p:spPr>
            <a:xfrm>
              <a:off x="6241790" y="1336675"/>
              <a:ext cx="36513" cy="36513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57" name="Google Shape;2357;p14"/>
            <p:cNvGrpSpPr/>
            <p:nvPr/>
          </p:nvGrpSpPr>
          <p:grpSpPr>
            <a:xfrm>
              <a:off x="5255952" y="468313"/>
              <a:ext cx="1408113" cy="1493838"/>
              <a:chOff x="3702" y="295"/>
              <a:chExt cx="887" cy="941"/>
            </a:xfrm>
          </p:grpSpPr>
          <p:sp>
            <p:nvSpPr>
              <p:cNvPr id="2358" name="Google Shape;2358;p14"/>
              <p:cNvSpPr/>
              <p:nvPr/>
            </p:nvSpPr>
            <p:spPr>
              <a:xfrm>
                <a:off x="4289" y="876"/>
                <a:ext cx="23" cy="22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9" name="Google Shape;2359;p14"/>
              <p:cNvSpPr/>
              <p:nvPr/>
            </p:nvSpPr>
            <p:spPr>
              <a:xfrm>
                <a:off x="4255" y="910"/>
                <a:ext cx="23" cy="22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0" name="Google Shape;2360;p14"/>
              <p:cNvSpPr/>
              <p:nvPr/>
            </p:nvSpPr>
            <p:spPr>
              <a:xfrm>
                <a:off x="4222" y="943"/>
                <a:ext cx="22" cy="23"/>
              </a:xfrm>
              <a:custGeom>
                <a:rect b="b" l="l" r="r" t="t"/>
                <a:pathLst>
                  <a:path extrusionOk="0" h="1094" w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1" name="Google Shape;2361;p14"/>
              <p:cNvSpPr/>
              <p:nvPr/>
            </p:nvSpPr>
            <p:spPr>
              <a:xfrm>
                <a:off x="4188" y="977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2" name="Google Shape;2362;p14"/>
              <p:cNvSpPr/>
              <p:nvPr/>
            </p:nvSpPr>
            <p:spPr>
              <a:xfrm>
                <a:off x="4154" y="1011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3" name="Google Shape;2363;p14"/>
              <p:cNvSpPr/>
              <p:nvPr/>
            </p:nvSpPr>
            <p:spPr>
              <a:xfrm>
                <a:off x="4120" y="1045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4" name="Google Shape;2364;p14"/>
              <p:cNvSpPr/>
              <p:nvPr/>
            </p:nvSpPr>
            <p:spPr>
              <a:xfrm>
                <a:off x="4086" y="1079"/>
                <a:ext cx="23" cy="22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5" name="Google Shape;2365;p14"/>
              <p:cNvSpPr/>
              <p:nvPr/>
            </p:nvSpPr>
            <p:spPr>
              <a:xfrm>
                <a:off x="4052" y="1113"/>
                <a:ext cx="23" cy="22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6" name="Google Shape;2366;p14"/>
              <p:cNvSpPr/>
              <p:nvPr/>
            </p:nvSpPr>
            <p:spPr>
              <a:xfrm>
                <a:off x="4019" y="1146"/>
                <a:ext cx="22" cy="23"/>
              </a:xfrm>
              <a:custGeom>
                <a:rect b="b" l="l" r="r" t="t"/>
                <a:pathLst>
                  <a:path extrusionOk="0" h="1094" w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7" name="Google Shape;2367;p14"/>
              <p:cNvSpPr/>
              <p:nvPr/>
            </p:nvSpPr>
            <p:spPr>
              <a:xfrm>
                <a:off x="3985" y="1180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8" name="Google Shape;2368;p14"/>
              <p:cNvSpPr/>
              <p:nvPr/>
            </p:nvSpPr>
            <p:spPr>
              <a:xfrm>
                <a:off x="3952" y="1215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9" name="Google Shape;2369;p14"/>
              <p:cNvSpPr/>
              <p:nvPr/>
            </p:nvSpPr>
            <p:spPr>
              <a:xfrm>
                <a:off x="4566" y="544"/>
                <a:ext cx="23" cy="22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0" name="Google Shape;2370;p14"/>
              <p:cNvSpPr/>
              <p:nvPr/>
            </p:nvSpPr>
            <p:spPr>
              <a:xfrm>
                <a:off x="4532" y="577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1" name="Google Shape;2371;p14"/>
              <p:cNvSpPr/>
              <p:nvPr/>
            </p:nvSpPr>
            <p:spPr>
              <a:xfrm>
                <a:off x="4498" y="611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2" name="Google Shape;2372;p14"/>
              <p:cNvSpPr/>
              <p:nvPr/>
            </p:nvSpPr>
            <p:spPr>
              <a:xfrm>
                <a:off x="4465" y="645"/>
                <a:ext cx="22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3" name="Google Shape;2373;p14"/>
              <p:cNvSpPr/>
              <p:nvPr/>
            </p:nvSpPr>
            <p:spPr>
              <a:xfrm>
                <a:off x="4431" y="679"/>
                <a:ext cx="23" cy="23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4" name="Google Shape;2374;p14"/>
              <p:cNvSpPr/>
              <p:nvPr/>
            </p:nvSpPr>
            <p:spPr>
              <a:xfrm>
                <a:off x="4398" y="714"/>
                <a:ext cx="21" cy="2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5" name="Google Shape;2375;p14"/>
              <p:cNvSpPr/>
              <p:nvPr/>
            </p:nvSpPr>
            <p:spPr>
              <a:xfrm>
                <a:off x="4363" y="747"/>
                <a:ext cx="23" cy="22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6" name="Google Shape;2376;p14"/>
              <p:cNvSpPr/>
              <p:nvPr/>
            </p:nvSpPr>
            <p:spPr>
              <a:xfrm>
                <a:off x="4329" y="780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7" name="Google Shape;2377;p14"/>
              <p:cNvSpPr/>
              <p:nvPr/>
            </p:nvSpPr>
            <p:spPr>
              <a:xfrm>
                <a:off x="4295" y="814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8" name="Google Shape;2378;p14"/>
              <p:cNvSpPr/>
              <p:nvPr/>
            </p:nvSpPr>
            <p:spPr>
              <a:xfrm>
                <a:off x="4262" y="848"/>
                <a:ext cx="22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9" name="Google Shape;2379;p14"/>
              <p:cNvSpPr/>
              <p:nvPr/>
            </p:nvSpPr>
            <p:spPr>
              <a:xfrm>
                <a:off x="4228" y="882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0" name="Google Shape;2380;p14"/>
              <p:cNvSpPr/>
              <p:nvPr/>
            </p:nvSpPr>
            <p:spPr>
              <a:xfrm>
                <a:off x="4195" y="917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1" name="Google Shape;2381;p14"/>
              <p:cNvSpPr/>
              <p:nvPr/>
            </p:nvSpPr>
            <p:spPr>
              <a:xfrm>
                <a:off x="4161" y="951"/>
                <a:ext cx="21" cy="2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2" name="Google Shape;2382;p14"/>
              <p:cNvSpPr/>
              <p:nvPr/>
            </p:nvSpPr>
            <p:spPr>
              <a:xfrm>
                <a:off x="4126" y="983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3" name="Google Shape;2383;p14"/>
              <p:cNvSpPr/>
              <p:nvPr/>
            </p:nvSpPr>
            <p:spPr>
              <a:xfrm>
                <a:off x="4092" y="1017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4" name="Google Shape;2384;p14"/>
              <p:cNvSpPr/>
              <p:nvPr/>
            </p:nvSpPr>
            <p:spPr>
              <a:xfrm>
                <a:off x="4059" y="1051"/>
                <a:ext cx="22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5" name="Google Shape;2385;p14"/>
              <p:cNvSpPr/>
              <p:nvPr/>
            </p:nvSpPr>
            <p:spPr>
              <a:xfrm>
                <a:off x="4025" y="1085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6" name="Google Shape;2386;p14"/>
              <p:cNvSpPr/>
              <p:nvPr/>
            </p:nvSpPr>
            <p:spPr>
              <a:xfrm>
                <a:off x="3991" y="1119"/>
                <a:ext cx="23" cy="23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7" name="Google Shape;2387;p14"/>
              <p:cNvSpPr/>
              <p:nvPr/>
            </p:nvSpPr>
            <p:spPr>
              <a:xfrm>
                <a:off x="3957" y="1153"/>
                <a:ext cx="23" cy="22"/>
              </a:xfrm>
              <a:custGeom>
                <a:rect b="b" l="l" r="r" t="t"/>
                <a:pathLst>
                  <a:path extrusionOk="0" h="1094" w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8" name="Google Shape;2388;p14"/>
              <p:cNvSpPr/>
              <p:nvPr/>
            </p:nvSpPr>
            <p:spPr>
              <a:xfrm>
                <a:off x="3923" y="1186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9" name="Google Shape;2389;p14"/>
              <p:cNvSpPr/>
              <p:nvPr/>
            </p:nvSpPr>
            <p:spPr>
              <a:xfrm>
                <a:off x="4539" y="516"/>
                <a:ext cx="22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0" name="Google Shape;2390;p14"/>
              <p:cNvSpPr/>
              <p:nvPr/>
            </p:nvSpPr>
            <p:spPr>
              <a:xfrm>
                <a:off x="4505" y="550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1" name="Google Shape;2391;p14"/>
              <p:cNvSpPr/>
              <p:nvPr/>
            </p:nvSpPr>
            <p:spPr>
              <a:xfrm>
                <a:off x="4471" y="584"/>
                <a:ext cx="23" cy="22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2" name="Google Shape;2392;p14"/>
              <p:cNvSpPr/>
              <p:nvPr/>
            </p:nvSpPr>
            <p:spPr>
              <a:xfrm>
                <a:off x="4437" y="617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3" name="Google Shape;2393;p14"/>
              <p:cNvSpPr/>
              <p:nvPr/>
            </p:nvSpPr>
            <p:spPr>
              <a:xfrm>
                <a:off x="4403" y="651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4" name="Google Shape;2394;p14"/>
              <p:cNvSpPr/>
              <p:nvPr/>
            </p:nvSpPr>
            <p:spPr>
              <a:xfrm>
                <a:off x="4370" y="686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5" name="Google Shape;2395;p14"/>
              <p:cNvSpPr/>
              <p:nvPr/>
            </p:nvSpPr>
            <p:spPr>
              <a:xfrm>
                <a:off x="4337" y="720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6" name="Google Shape;2396;p14"/>
              <p:cNvSpPr/>
              <p:nvPr/>
            </p:nvSpPr>
            <p:spPr>
              <a:xfrm>
                <a:off x="4302" y="753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7" name="Google Shape;2397;p14"/>
              <p:cNvSpPr/>
              <p:nvPr/>
            </p:nvSpPr>
            <p:spPr>
              <a:xfrm>
                <a:off x="4268" y="787"/>
                <a:ext cx="23" cy="22"/>
              </a:xfrm>
              <a:custGeom>
                <a:rect b="b" l="l" r="r" t="t"/>
                <a:pathLst>
                  <a:path extrusionOk="0" h="1094" w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8" name="Google Shape;2398;p14"/>
              <p:cNvSpPr/>
              <p:nvPr/>
            </p:nvSpPr>
            <p:spPr>
              <a:xfrm>
                <a:off x="4234" y="820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9" name="Google Shape;2399;p14"/>
              <p:cNvSpPr/>
              <p:nvPr/>
            </p:nvSpPr>
            <p:spPr>
              <a:xfrm>
                <a:off x="4200" y="854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0" name="Google Shape;2400;p14"/>
              <p:cNvSpPr/>
              <p:nvPr/>
            </p:nvSpPr>
            <p:spPr>
              <a:xfrm>
                <a:off x="4166" y="888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1" name="Google Shape;2401;p14"/>
              <p:cNvSpPr/>
              <p:nvPr/>
            </p:nvSpPr>
            <p:spPr>
              <a:xfrm>
                <a:off x="4133" y="922"/>
                <a:ext cx="22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2" name="Google Shape;2402;p14"/>
              <p:cNvSpPr/>
              <p:nvPr/>
            </p:nvSpPr>
            <p:spPr>
              <a:xfrm>
                <a:off x="4099" y="956"/>
                <a:ext cx="22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3" name="Google Shape;2403;p14"/>
              <p:cNvSpPr/>
              <p:nvPr/>
            </p:nvSpPr>
            <p:spPr>
              <a:xfrm>
                <a:off x="4065" y="990"/>
                <a:ext cx="23" cy="22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6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6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4" name="Google Shape;2404;p14"/>
              <p:cNvSpPr/>
              <p:nvPr/>
            </p:nvSpPr>
            <p:spPr>
              <a:xfrm>
                <a:off x="4031" y="1023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5" name="Google Shape;2405;p14"/>
              <p:cNvSpPr/>
              <p:nvPr/>
            </p:nvSpPr>
            <p:spPr>
              <a:xfrm>
                <a:off x="3997" y="1057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6" name="Google Shape;2406;p14"/>
              <p:cNvSpPr/>
              <p:nvPr/>
            </p:nvSpPr>
            <p:spPr>
              <a:xfrm>
                <a:off x="3963" y="1091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7" name="Google Shape;2407;p14"/>
              <p:cNvSpPr/>
              <p:nvPr/>
            </p:nvSpPr>
            <p:spPr>
              <a:xfrm>
                <a:off x="3929" y="1125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8" name="Google Shape;2408;p14"/>
              <p:cNvSpPr/>
              <p:nvPr/>
            </p:nvSpPr>
            <p:spPr>
              <a:xfrm>
                <a:off x="3896" y="1159"/>
                <a:ext cx="22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9" name="Google Shape;2409;p14"/>
              <p:cNvSpPr/>
              <p:nvPr/>
            </p:nvSpPr>
            <p:spPr>
              <a:xfrm>
                <a:off x="4511" y="488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0" name="Google Shape;2410;p14"/>
              <p:cNvSpPr/>
              <p:nvPr/>
            </p:nvSpPr>
            <p:spPr>
              <a:xfrm>
                <a:off x="4477" y="522"/>
                <a:ext cx="23" cy="23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1" name="Google Shape;2411;p14"/>
              <p:cNvSpPr/>
              <p:nvPr/>
            </p:nvSpPr>
            <p:spPr>
              <a:xfrm>
                <a:off x="4443" y="556"/>
                <a:ext cx="23" cy="23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2" name="Google Shape;2412;p14"/>
              <p:cNvSpPr/>
              <p:nvPr/>
            </p:nvSpPr>
            <p:spPr>
              <a:xfrm>
                <a:off x="4409" y="590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3" name="Google Shape;2413;p14"/>
              <p:cNvSpPr/>
              <p:nvPr/>
            </p:nvSpPr>
            <p:spPr>
              <a:xfrm>
                <a:off x="4376" y="624"/>
                <a:ext cx="22" cy="22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4" name="Google Shape;2414;p14"/>
              <p:cNvSpPr/>
              <p:nvPr/>
            </p:nvSpPr>
            <p:spPr>
              <a:xfrm>
                <a:off x="4342" y="657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5" name="Google Shape;2415;p14"/>
              <p:cNvSpPr/>
              <p:nvPr/>
            </p:nvSpPr>
            <p:spPr>
              <a:xfrm>
                <a:off x="4308" y="691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6" name="Google Shape;2416;p14"/>
              <p:cNvSpPr/>
              <p:nvPr/>
            </p:nvSpPr>
            <p:spPr>
              <a:xfrm>
                <a:off x="4274" y="725"/>
                <a:ext cx="23" cy="23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7" name="Google Shape;2417;p14"/>
              <p:cNvSpPr/>
              <p:nvPr/>
            </p:nvSpPr>
            <p:spPr>
              <a:xfrm>
                <a:off x="4240" y="759"/>
                <a:ext cx="23" cy="23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8" name="Google Shape;2418;p14"/>
              <p:cNvSpPr/>
              <p:nvPr/>
            </p:nvSpPr>
            <p:spPr>
              <a:xfrm>
                <a:off x="4206" y="793"/>
                <a:ext cx="23" cy="23"/>
              </a:xfrm>
              <a:custGeom>
                <a:rect b="b" l="l" r="r" t="t"/>
                <a:pathLst>
                  <a:path extrusionOk="0" h="1094" w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9" name="Google Shape;2419;p14"/>
              <p:cNvSpPr/>
              <p:nvPr/>
            </p:nvSpPr>
            <p:spPr>
              <a:xfrm>
                <a:off x="4173" y="827"/>
                <a:ext cx="22" cy="22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0" name="Google Shape;2420;p14"/>
              <p:cNvSpPr/>
              <p:nvPr/>
            </p:nvSpPr>
            <p:spPr>
              <a:xfrm>
                <a:off x="4139" y="861"/>
                <a:ext cx="23" cy="22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1" name="Google Shape;2421;p14"/>
              <p:cNvSpPr/>
              <p:nvPr/>
            </p:nvSpPr>
            <p:spPr>
              <a:xfrm>
                <a:off x="4105" y="894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2" name="Google Shape;2422;p14"/>
              <p:cNvSpPr/>
              <p:nvPr/>
            </p:nvSpPr>
            <p:spPr>
              <a:xfrm>
                <a:off x="4072" y="929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3" name="Google Shape;2423;p14"/>
              <p:cNvSpPr/>
              <p:nvPr/>
            </p:nvSpPr>
            <p:spPr>
              <a:xfrm>
                <a:off x="4038" y="963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4" name="Google Shape;2424;p14"/>
              <p:cNvSpPr/>
              <p:nvPr/>
            </p:nvSpPr>
            <p:spPr>
              <a:xfrm>
                <a:off x="4003" y="996"/>
                <a:ext cx="23" cy="23"/>
              </a:xfrm>
              <a:custGeom>
                <a:rect b="b" l="l" r="r" t="t"/>
                <a:pathLst>
                  <a:path extrusionOk="0" h="1094" w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5" name="Google Shape;2425;p14"/>
              <p:cNvSpPr/>
              <p:nvPr/>
            </p:nvSpPr>
            <p:spPr>
              <a:xfrm>
                <a:off x="3970" y="1030"/>
                <a:ext cx="22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6" name="Google Shape;2426;p14"/>
              <p:cNvSpPr/>
              <p:nvPr/>
            </p:nvSpPr>
            <p:spPr>
              <a:xfrm>
                <a:off x="3936" y="1064"/>
                <a:ext cx="23" cy="22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7" name="Google Shape;2427;p14"/>
              <p:cNvSpPr/>
              <p:nvPr/>
            </p:nvSpPr>
            <p:spPr>
              <a:xfrm>
                <a:off x="3902" y="1097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8" name="Google Shape;2428;p14"/>
              <p:cNvSpPr/>
              <p:nvPr/>
            </p:nvSpPr>
            <p:spPr>
              <a:xfrm>
                <a:off x="3868" y="1131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9" name="Google Shape;2429;p14"/>
              <p:cNvSpPr/>
              <p:nvPr/>
            </p:nvSpPr>
            <p:spPr>
              <a:xfrm>
                <a:off x="4483" y="461"/>
                <a:ext cx="23" cy="22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0" name="Google Shape;2430;p14"/>
              <p:cNvSpPr/>
              <p:nvPr/>
            </p:nvSpPr>
            <p:spPr>
              <a:xfrm>
                <a:off x="4450" y="495"/>
                <a:ext cx="22" cy="22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1" name="Google Shape;2431;p14"/>
              <p:cNvSpPr/>
              <p:nvPr/>
            </p:nvSpPr>
            <p:spPr>
              <a:xfrm>
                <a:off x="4416" y="528"/>
                <a:ext cx="22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2" name="Google Shape;2432;p14"/>
              <p:cNvSpPr/>
              <p:nvPr/>
            </p:nvSpPr>
            <p:spPr>
              <a:xfrm>
                <a:off x="4382" y="562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3" name="Google Shape;2433;p14"/>
              <p:cNvSpPr/>
              <p:nvPr/>
            </p:nvSpPr>
            <p:spPr>
              <a:xfrm>
                <a:off x="4348" y="596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4" name="Google Shape;2434;p14"/>
              <p:cNvSpPr/>
              <p:nvPr/>
            </p:nvSpPr>
            <p:spPr>
              <a:xfrm>
                <a:off x="4314" y="630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5" name="Google Shape;2435;p14"/>
              <p:cNvSpPr/>
              <p:nvPr/>
            </p:nvSpPr>
            <p:spPr>
              <a:xfrm>
                <a:off x="4280" y="664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6" name="Google Shape;2436;p14"/>
              <p:cNvSpPr/>
              <p:nvPr/>
            </p:nvSpPr>
            <p:spPr>
              <a:xfrm>
                <a:off x="4246" y="698"/>
                <a:ext cx="23" cy="22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7" name="Google Shape;2437;p14"/>
              <p:cNvSpPr/>
              <p:nvPr/>
            </p:nvSpPr>
            <p:spPr>
              <a:xfrm>
                <a:off x="4214" y="732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8" name="Google Shape;2438;p14"/>
              <p:cNvSpPr/>
              <p:nvPr/>
            </p:nvSpPr>
            <p:spPr>
              <a:xfrm>
                <a:off x="4179" y="765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9" name="Google Shape;2439;p14"/>
              <p:cNvSpPr/>
              <p:nvPr/>
            </p:nvSpPr>
            <p:spPr>
              <a:xfrm>
                <a:off x="4145" y="799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0" name="Google Shape;2440;p14"/>
              <p:cNvSpPr/>
              <p:nvPr/>
            </p:nvSpPr>
            <p:spPr>
              <a:xfrm>
                <a:off x="4111" y="833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1" name="Google Shape;2441;p14"/>
              <p:cNvSpPr/>
              <p:nvPr/>
            </p:nvSpPr>
            <p:spPr>
              <a:xfrm>
                <a:off x="4077" y="867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2" name="Google Shape;2442;p14"/>
              <p:cNvSpPr/>
              <p:nvPr/>
            </p:nvSpPr>
            <p:spPr>
              <a:xfrm>
                <a:off x="4043" y="901"/>
                <a:ext cx="23" cy="22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3" name="Google Shape;2443;p14"/>
              <p:cNvSpPr/>
              <p:nvPr/>
            </p:nvSpPr>
            <p:spPr>
              <a:xfrm>
                <a:off x="4011" y="935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4" name="Google Shape;2444;p14"/>
              <p:cNvSpPr/>
              <p:nvPr/>
            </p:nvSpPr>
            <p:spPr>
              <a:xfrm>
                <a:off x="3976" y="968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5" name="Google Shape;2445;p14"/>
              <p:cNvSpPr/>
              <p:nvPr/>
            </p:nvSpPr>
            <p:spPr>
              <a:xfrm>
                <a:off x="3942" y="1002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6" name="Google Shape;2446;p14"/>
              <p:cNvSpPr/>
              <p:nvPr/>
            </p:nvSpPr>
            <p:spPr>
              <a:xfrm>
                <a:off x="3908" y="1036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7" name="Google Shape;2447;p14"/>
              <p:cNvSpPr/>
              <p:nvPr/>
            </p:nvSpPr>
            <p:spPr>
              <a:xfrm>
                <a:off x="3874" y="1070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8" name="Google Shape;2448;p14"/>
              <p:cNvSpPr/>
              <p:nvPr/>
            </p:nvSpPr>
            <p:spPr>
              <a:xfrm>
                <a:off x="3840" y="1104"/>
                <a:ext cx="23" cy="22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9" name="Google Shape;2449;p14"/>
              <p:cNvSpPr/>
              <p:nvPr/>
            </p:nvSpPr>
            <p:spPr>
              <a:xfrm>
                <a:off x="4457" y="434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0" name="Google Shape;2450;p14"/>
              <p:cNvSpPr/>
              <p:nvPr/>
            </p:nvSpPr>
            <p:spPr>
              <a:xfrm>
                <a:off x="4423" y="468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1" name="Google Shape;2451;p14"/>
              <p:cNvSpPr/>
              <p:nvPr/>
            </p:nvSpPr>
            <p:spPr>
              <a:xfrm>
                <a:off x="4388" y="501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2" name="Google Shape;2452;p14"/>
              <p:cNvSpPr/>
              <p:nvPr/>
            </p:nvSpPr>
            <p:spPr>
              <a:xfrm>
                <a:off x="4354" y="535"/>
                <a:ext cx="23" cy="22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3" name="Google Shape;2453;p14"/>
              <p:cNvSpPr/>
              <p:nvPr/>
            </p:nvSpPr>
            <p:spPr>
              <a:xfrm>
                <a:off x="4320" y="568"/>
                <a:ext cx="23" cy="23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4" name="Google Shape;2454;p14"/>
              <p:cNvSpPr/>
              <p:nvPr/>
            </p:nvSpPr>
            <p:spPr>
              <a:xfrm>
                <a:off x="4287" y="602"/>
                <a:ext cx="22" cy="23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5" name="Google Shape;2455;p14"/>
              <p:cNvSpPr/>
              <p:nvPr/>
            </p:nvSpPr>
            <p:spPr>
              <a:xfrm>
                <a:off x="4253" y="636"/>
                <a:ext cx="23" cy="23"/>
              </a:xfrm>
              <a:custGeom>
                <a:rect b="b" l="l" r="r" t="t"/>
                <a:pathLst>
                  <a:path extrusionOk="0" h="1094" w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6" name="Google Shape;2456;p14"/>
              <p:cNvSpPr/>
              <p:nvPr/>
            </p:nvSpPr>
            <p:spPr>
              <a:xfrm>
                <a:off x="4219" y="670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7" name="Google Shape;2457;p14"/>
              <p:cNvSpPr/>
              <p:nvPr/>
            </p:nvSpPr>
            <p:spPr>
              <a:xfrm>
                <a:off x="4185" y="704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8" name="Google Shape;2458;p14"/>
              <p:cNvSpPr/>
              <p:nvPr/>
            </p:nvSpPr>
            <p:spPr>
              <a:xfrm>
                <a:off x="4151" y="738"/>
                <a:ext cx="23" cy="22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9" name="Google Shape;2459;p14"/>
              <p:cNvSpPr/>
              <p:nvPr/>
            </p:nvSpPr>
            <p:spPr>
              <a:xfrm>
                <a:off x="4117" y="771"/>
                <a:ext cx="23" cy="23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0" name="Google Shape;2460;p14"/>
              <p:cNvSpPr/>
              <p:nvPr/>
            </p:nvSpPr>
            <p:spPr>
              <a:xfrm>
                <a:off x="4084" y="805"/>
                <a:ext cx="22" cy="23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1" name="Google Shape;2461;p14"/>
              <p:cNvSpPr/>
              <p:nvPr/>
            </p:nvSpPr>
            <p:spPr>
              <a:xfrm>
                <a:off x="4050" y="839"/>
                <a:ext cx="22" cy="23"/>
              </a:xfrm>
              <a:custGeom>
                <a:rect b="b" l="l" r="r" t="t"/>
                <a:pathLst>
                  <a:path extrusionOk="0" h="1094" w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2" name="Google Shape;2462;p14"/>
              <p:cNvSpPr/>
              <p:nvPr/>
            </p:nvSpPr>
            <p:spPr>
              <a:xfrm>
                <a:off x="4016" y="873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3" name="Google Shape;2463;p14"/>
              <p:cNvSpPr/>
              <p:nvPr/>
            </p:nvSpPr>
            <p:spPr>
              <a:xfrm>
                <a:off x="3982" y="907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4" name="Google Shape;2464;p14"/>
              <p:cNvSpPr/>
              <p:nvPr/>
            </p:nvSpPr>
            <p:spPr>
              <a:xfrm>
                <a:off x="3948" y="941"/>
                <a:ext cx="23" cy="22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5" name="Google Shape;2465;p14"/>
              <p:cNvSpPr/>
              <p:nvPr/>
            </p:nvSpPr>
            <p:spPr>
              <a:xfrm>
                <a:off x="3915" y="976"/>
                <a:ext cx="21" cy="2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6" name="Google Shape;2466;p14"/>
              <p:cNvSpPr/>
              <p:nvPr/>
            </p:nvSpPr>
            <p:spPr>
              <a:xfrm>
                <a:off x="3882" y="1009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7" name="Google Shape;2467;p14"/>
              <p:cNvSpPr/>
              <p:nvPr/>
            </p:nvSpPr>
            <p:spPr>
              <a:xfrm>
                <a:off x="3847" y="1042"/>
                <a:ext cx="22" cy="23"/>
              </a:xfrm>
              <a:custGeom>
                <a:rect b="b" l="l" r="r" t="t"/>
                <a:pathLst>
                  <a:path extrusionOk="0" h="1094" w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8" name="Google Shape;2468;p14"/>
              <p:cNvSpPr/>
              <p:nvPr/>
            </p:nvSpPr>
            <p:spPr>
              <a:xfrm>
                <a:off x="3813" y="1076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9" name="Google Shape;2469;p14"/>
              <p:cNvSpPr/>
              <p:nvPr/>
            </p:nvSpPr>
            <p:spPr>
              <a:xfrm>
                <a:off x="4429" y="406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0" name="Google Shape;2470;p14"/>
              <p:cNvSpPr/>
              <p:nvPr/>
            </p:nvSpPr>
            <p:spPr>
              <a:xfrm>
                <a:off x="4394" y="439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1" name="Google Shape;2471;p14"/>
              <p:cNvSpPr/>
              <p:nvPr/>
            </p:nvSpPr>
            <p:spPr>
              <a:xfrm>
                <a:off x="4360" y="473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2" name="Google Shape;2472;p14"/>
              <p:cNvSpPr/>
              <p:nvPr/>
            </p:nvSpPr>
            <p:spPr>
              <a:xfrm>
                <a:off x="4327" y="507"/>
                <a:ext cx="22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3" name="Google Shape;2473;p14"/>
              <p:cNvSpPr/>
              <p:nvPr/>
            </p:nvSpPr>
            <p:spPr>
              <a:xfrm>
                <a:off x="4293" y="541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4" name="Google Shape;2474;p14"/>
              <p:cNvSpPr/>
              <p:nvPr/>
            </p:nvSpPr>
            <p:spPr>
              <a:xfrm>
                <a:off x="4259" y="575"/>
                <a:ext cx="23" cy="22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5" name="Google Shape;2475;p14"/>
              <p:cNvSpPr/>
              <p:nvPr/>
            </p:nvSpPr>
            <p:spPr>
              <a:xfrm>
                <a:off x="4225" y="609"/>
                <a:ext cx="23" cy="22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6" name="Google Shape;2476;p14"/>
              <p:cNvSpPr/>
              <p:nvPr/>
            </p:nvSpPr>
            <p:spPr>
              <a:xfrm>
                <a:off x="4191" y="642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7" name="Google Shape;2477;p14"/>
              <p:cNvSpPr/>
              <p:nvPr/>
            </p:nvSpPr>
            <p:spPr>
              <a:xfrm>
                <a:off x="4157" y="676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8" name="Google Shape;2478;p14"/>
              <p:cNvSpPr/>
              <p:nvPr/>
            </p:nvSpPr>
            <p:spPr>
              <a:xfrm>
                <a:off x="4124" y="710"/>
                <a:ext cx="22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9" name="Google Shape;2479;p14"/>
              <p:cNvSpPr/>
              <p:nvPr/>
            </p:nvSpPr>
            <p:spPr>
              <a:xfrm>
                <a:off x="4090" y="744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0" name="Google Shape;2480;p14"/>
              <p:cNvSpPr/>
              <p:nvPr/>
            </p:nvSpPr>
            <p:spPr>
              <a:xfrm>
                <a:off x="4056" y="778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1" name="Google Shape;2481;p14"/>
              <p:cNvSpPr/>
              <p:nvPr/>
            </p:nvSpPr>
            <p:spPr>
              <a:xfrm>
                <a:off x="4022" y="812"/>
                <a:ext cx="23" cy="22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2" name="Google Shape;2482;p14"/>
              <p:cNvSpPr/>
              <p:nvPr/>
            </p:nvSpPr>
            <p:spPr>
              <a:xfrm>
                <a:off x="3988" y="845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3" name="Google Shape;2483;p14"/>
              <p:cNvSpPr/>
              <p:nvPr/>
            </p:nvSpPr>
            <p:spPr>
              <a:xfrm>
                <a:off x="3954" y="879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4" name="Google Shape;2484;p14"/>
              <p:cNvSpPr/>
              <p:nvPr/>
            </p:nvSpPr>
            <p:spPr>
              <a:xfrm>
                <a:off x="3921" y="913"/>
                <a:ext cx="22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5" name="Google Shape;2485;p14"/>
              <p:cNvSpPr/>
              <p:nvPr/>
            </p:nvSpPr>
            <p:spPr>
              <a:xfrm>
                <a:off x="3888" y="948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6" name="Google Shape;2486;p14"/>
              <p:cNvSpPr/>
              <p:nvPr/>
            </p:nvSpPr>
            <p:spPr>
              <a:xfrm>
                <a:off x="3854" y="982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7" name="Google Shape;2487;p14"/>
              <p:cNvSpPr/>
              <p:nvPr/>
            </p:nvSpPr>
            <p:spPr>
              <a:xfrm>
                <a:off x="3819" y="1015"/>
                <a:ext cx="23" cy="22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8" name="Google Shape;2488;p14"/>
              <p:cNvSpPr/>
              <p:nvPr/>
            </p:nvSpPr>
            <p:spPr>
              <a:xfrm>
                <a:off x="3785" y="1048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9" name="Google Shape;2489;p14"/>
              <p:cNvSpPr/>
              <p:nvPr/>
            </p:nvSpPr>
            <p:spPr>
              <a:xfrm>
                <a:off x="4401" y="378"/>
                <a:ext cx="22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0" name="Google Shape;2490;p14"/>
              <p:cNvSpPr/>
              <p:nvPr/>
            </p:nvSpPr>
            <p:spPr>
              <a:xfrm>
                <a:off x="4367" y="412"/>
                <a:ext cx="23" cy="23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1" name="Google Shape;2491;p14"/>
              <p:cNvSpPr/>
              <p:nvPr/>
            </p:nvSpPr>
            <p:spPr>
              <a:xfrm>
                <a:off x="4334" y="447"/>
                <a:ext cx="21" cy="2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2" name="Google Shape;2492;p14"/>
              <p:cNvSpPr/>
              <p:nvPr/>
            </p:nvSpPr>
            <p:spPr>
              <a:xfrm>
                <a:off x="4300" y="480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3" name="Google Shape;2493;p14"/>
              <p:cNvSpPr/>
              <p:nvPr/>
            </p:nvSpPr>
            <p:spPr>
              <a:xfrm>
                <a:off x="4265" y="513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4" name="Google Shape;2494;p14"/>
              <p:cNvSpPr/>
              <p:nvPr/>
            </p:nvSpPr>
            <p:spPr>
              <a:xfrm>
                <a:off x="4231" y="547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5" name="Google Shape;2495;p14"/>
              <p:cNvSpPr/>
              <p:nvPr/>
            </p:nvSpPr>
            <p:spPr>
              <a:xfrm>
                <a:off x="4198" y="581"/>
                <a:ext cx="22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6" name="Google Shape;2496;p14"/>
              <p:cNvSpPr/>
              <p:nvPr/>
            </p:nvSpPr>
            <p:spPr>
              <a:xfrm>
                <a:off x="4164" y="615"/>
                <a:ext cx="22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7" name="Google Shape;2497;p14"/>
              <p:cNvSpPr/>
              <p:nvPr/>
            </p:nvSpPr>
            <p:spPr>
              <a:xfrm>
                <a:off x="4130" y="649"/>
                <a:ext cx="23" cy="22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8" name="Google Shape;2498;p14"/>
              <p:cNvSpPr/>
              <p:nvPr/>
            </p:nvSpPr>
            <p:spPr>
              <a:xfrm>
                <a:off x="4097" y="683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9" name="Google Shape;2499;p14"/>
              <p:cNvSpPr/>
              <p:nvPr/>
            </p:nvSpPr>
            <p:spPr>
              <a:xfrm>
                <a:off x="4062" y="716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0" name="Google Shape;2500;p14"/>
              <p:cNvSpPr/>
              <p:nvPr/>
            </p:nvSpPr>
            <p:spPr>
              <a:xfrm>
                <a:off x="4028" y="750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1" name="Google Shape;2501;p14"/>
              <p:cNvSpPr/>
              <p:nvPr/>
            </p:nvSpPr>
            <p:spPr>
              <a:xfrm>
                <a:off x="3994" y="784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2" name="Google Shape;2502;p14"/>
              <p:cNvSpPr/>
              <p:nvPr/>
            </p:nvSpPr>
            <p:spPr>
              <a:xfrm>
                <a:off x="3961" y="818"/>
                <a:ext cx="22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3" name="Google Shape;2503;p14"/>
              <p:cNvSpPr/>
              <p:nvPr/>
            </p:nvSpPr>
            <p:spPr>
              <a:xfrm>
                <a:off x="3927" y="852"/>
                <a:ext cx="23" cy="22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4" name="Google Shape;2504;p14"/>
              <p:cNvSpPr/>
              <p:nvPr/>
            </p:nvSpPr>
            <p:spPr>
              <a:xfrm>
                <a:off x="3893" y="885"/>
                <a:ext cx="23" cy="23"/>
              </a:xfrm>
              <a:custGeom>
                <a:rect b="b" l="l" r="r" t="t"/>
                <a:pathLst>
                  <a:path extrusionOk="0" h="1094" w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5" name="Google Shape;2505;p14"/>
              <p:cNvSpPr/>
              <p:nvPr/>
            </p:nvSpPr>
            <p:spPr>
              <a:xfrm>
                <a:off x="3859" y="919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6" name="Google Shape;2506;p14"/>
              <p:cNvSpPr/>
              <p:nvPr/>
            </p:nvSpPr>
            <p:spPr>
              <a:xfrm>
                <a:off x="3825" y="953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7" name="Google Shape;2507;p14"/>
              <p:cNvSpPr/>
              <p:nvPr/>
            </p:nvSpPr>
            <p:spPr>
              <a:xfrm>
                <a:off x="3791" y="987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8" name="Google Shape;2508;p14"/>
              <p:cNvSpPr/>
              <p:nvPr/>
            </p:nvSpPr>
            <p:spPr>
              <a:xfrm>
                <a:off x="3759" y="1022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9" name="Google Shape;2509;p14"/>
              <p:cNvSpPr/>
              <p:nvPr/>
            </p:nvSpPr>
            <p:spPr>
              <a:xfrm>
                <a:off x="4373" y="350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0" name="Google Shape;2510;p14"/>
              <p:cNvSpPr/>
              <p:nvPr/>
            </p:nvSpPr>
            <p:spPr>
              <a:xfrm>
                <a:off x="4339" y="384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1" name="Google Shape;2511;p14"/>
              <p:cNvSpPr/>
              <p:nvPr/>
            </p:nvSpPr>
            <p:spPr>
              <a:xfrm>
                <a:off x="4306" y="419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2" name="Google Shape;2512;p14"/>
              <p:cNvSpPr/>
              <p:nvPr/>
            </p:nvSpPr>
            <p:spPr>
              <a:xfrm>
                <a:off x="4272" y="453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3" name="Google Shape;2513;p14"/>
              <p:cNvSpPr/>
              <p:nvPr/>
            </p:nvSpPr>
            <p:spPr>
              <a:xfrm>
                <a:off x="4238" y="486"/>
                <a:ext cx="22" cy="22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4" name="Google Shape;2514;p14"/>
              <p:cNvSpPr/>
              <p:nvPr/>
            </p:nvSpPr>
            <p:spPr>
              <a:xfrm>
                <a:off x="4204" y="519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5" name="Google Shape;2515;p14"/>
              <p:cNvSpPr/>
              <p:nvPr/>
            </p:nvSpPr>
            <p:spPr>
              <a:xfrm>
                <a:off x="4170" y="553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6" name="Google Shape;2516;p14"/>
              <p:cNvSpPr/>
              <p:nvPr/>
            </p:nvSpPr>
            <p:spPr>
              <a:xfrm>
                <a:off x="4136" y="587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7" name="Google Shape;2517;p14"/>
              <p:cNvSpPr/>
              <p:nvPr/>
            </p:nvSpPr>
            <p:spPr>
              <a:xfrm>
                <a:off x="4102" y="621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8" name="Google Shape;2518;p14"/>
              <p:cNvSpPr/>
              <p:nvPr/>
            </p:nvSpPr>
            <p:spPr>
              <a:xfrm>
                <a:off x="4068" y="655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9" name="Google Shape;2519;p14"/>
              <p:cNvSpPr/>
              <p:nvPr/>
            </p:nvSpPr>
            <p:spPr>
              <a:xfrm>
                <a:off x="4035" y="689"/>
                <a:ext cx="22" cy="22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0" name="Google Shape;2520;p14"/>
              <p:cNvSpPr/>
              <p:nvPr/>
            </p:nvSpPr>
            <p:spPr>
              <a:xfrm>
                <a:off x="4001" y="722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1" name="Google Shape;2521;p14"/>
              <p:cNvSpPr/>
              <p:nvPr/>
            </p:nvSpPr>
            <p:spPr>
              <a:xfrm>
                <a:off x="3967" y="756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2" name="Google Shape;2522;p14"/>
              <p:cNvSpPr/>
              <p:nvPr/>
            </p:nvSpPr>
            <p:spPr>
              <a:xfrm>
                <a:off x="3933" y="790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3" name="Google Shape;2523;p14"/>
              <p:cNvSpPr/>
              <p:nvPr/>
            </p:nvSpPr>
            <p:spPr>
              <a:xfrm>
                <a:off x="3899" y="824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4" name="Google Shape;2524;p14"/>
              <p:cNvSpPr/>
              <p:nvPr/>
            </p:nvSpPr>
            <p:spPr>
              <a:xfrm>
                <a:off x="3865" y="858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5" name="Google Shape;2525;p14"/>
              <p:cNvSpPr/>
              <p:nvPr/>
            </p:nvSpPr>
            <p:spPr>
              <a:xfrm>
                <a:off x="3832" y="892"/>
                <a:ext cx="22" cy="22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6" name="Google Shape;2526;p14"/>
              <p:cNvSpPr/>
              <p:nvPr/>
            </p:nvSpPr>
            <p:spPr>
              <a:xfrm>
                <a:off x="3798" y="926"/>
                <a:ext cx="23" cy="22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7" name="Google Shape;2527;p14"/>
              <p:cNvSpPr/>
              <p:nvPr/>
            </p:nvSpPr>
            <p:spPr>
              <a:xfrm>
                <a:off x="3764" y="959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8" name="Google Shape;2528;p14"/>
              <p:cNvSpPr/>
              <p:nvPr/>
            </p:nvSpPr>
            <p:spPr>
              <a:xfrm>
                <a:off x="3731" y="994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9" name="Google Shape;2529;p14"/>
              <p:cNvSpPr/>
              <p:nvPr/>
            </p:nvSpPr>
            <p:spPr>
              <a:xfrm>
                <a:off x="4345" y="323"/>
                <a:ext cx="23" cy="22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0" name="Google Shape;2530;p14"/>
              <p:cNvSpPr/>
              <p:nvPr/>
            </p:nvSpPr>
            <p:spPr>
              <a:xfrm>
                <a:off x="4311" y="356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1" name="Google Shape;2531;p14"/>
              <p:cNvSpPr/>
              <p:nvPr/>
            </p:nvSpPr>
            <p:spPr>
              <a:xfrm>
                <a:off x="4278" y="390"/>
                <a:ext cx="22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2" name="Google Shape;2532;p14"/>
              <p:cNvSpPr/>
              <p:nvPr/>
            </p:nvSpPr>
            <p:spPr>
              <a:xfrm>
                <a:off x="4244" y="424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3" name="Google Shape;2533;p14"/>
              <p:cNvSpPr/>
              <p:nvPr/>
            </p:nvSpPr>
            <p:spPr>
              <a:xfrm>
                <a:off x="4210" y="458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4" name="Google Shape;2534;p14"/>
              <p:cNvSpPr/>
              <p:nvPr/>
            </p:nvSpPr>
            <p:spPr>
              <a:xfrm>
                <a:off x="4177" y="493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5" name="Google Shape;2535;p14"/>
              <p:cNvSpPr/>
              <p:nvPr/>
            </p:nvSpPr>
            <p:spPr>
              <a:xfrm>
                <a:off x="4142" y="526"/>
                <a:ext cx="23" cy="22"/>
              </a:xfrm>
              <a:custGeom>
                <a:rect b="b" l="l" r="r" t="t"/>
                <a:pathLst>
                  <a:path extrusionOk="0" h="1095" w="1094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6" name="Google Shape;2536;p14"/>
              <p:cNvSpPr/>
              <p:nvPr/>
            </p:nvSpPr>
            <p:spPr>
              <a:xfrm>
                <a:off x="4108" y="560"/>
                <a:ext cx="23" cy="22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7" name="Google Shape;2537;p14"/>
              <p:cNvSpPr/>
              <p:nvPr/>
            </p:nvSpPr>
            <p:spPr>
              <a:xfrm>
                <a:off x="4075" y="593"/>
                <a:ext cx="22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8" name="Google Shape;2538;p14"/>
              <p:cNvSpPr/>
              <p:nvPr/>
            </p:nvSpPr>
            <p:spPr>
              <a:xfrm>
                <a:off x="4041" y="627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9" name="Google Shape;2539;p14"/>
              <p:cNvSpPr/>
              <p:nvPr/>
            </p:nvSpPr>
            <p:spPr>
              <a:xfrm>
                <a:off x="4007" y="661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0" name="Google Shape;2540;p14"/>
              <p:cNvSpPr/>
              <p:nvPr/>
            </p:nvSpPr>
            <p:spPr>
              <a:xfrm>
                <a:off x="3974" y="696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1" name="Google Shape;2541;p14"/>
              <p:cNvSpPr/>
              <p:nvPr/>
            </p:nvSpPr>
            <p:spPr>
              <a:xfrm>
                <a:off x="3940" y="730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2" name="Google Shape;2542;p14"/>
              <p:cNvSpPr/>
              <p:nvPr/>
            </p:nvSpPr>
            <p:spPr>
              <a:xfrm>
                <a:off x="3905" y="763"/>
                <a:ext cx="23" cy="22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3" name="Google Shape;2543;p14"/>
              <p:cNvSpPr/>
              <p:nvPr/>
            </p:nvSpPr>
            <p:spPr>
              <a:xfrm>
                <a:off x="3872" y="796"/>
                <a:ext cx="22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4" name="Google Shape;2544;p14"/>
              <p:cNvSpPr/>
              <p:nvPr/>
            </p:nvSpPr>
            <p:spPr>
              <a:xfrm>
                <a:off x="3838" y="830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5" name="Google Shape;2545;p14"/>
              <p:cNvSpPr/>
              <p:nvPr/>
            </p:nvSpPr>
            <p:spPr>
              <a:xfrm>
                <a:off x="3804" y="864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6" name="Google Shape;2546;p14"/>
              <p:cNvSpPr/>
              <p:nvPr/>
            </p:nvSpPr>
            <p:spPr>
              <a:xfrm>
                <a:off x="3770" y="898"/>
                <a:ext cx="23" cy="23"/>
              </a:xfrm>
              <a:custGeom>
                <a:rect b="b" l="l" r="r" t="t"/>
                <a:pathLst>
                  <a:path extrusionOk="0" h="1094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7" name="Google Shape;2547;p14"/>
              <p:cNvSpPr/>
              <p:nvPr/>
            </p:nvSpPr>
            <p:spPr>
              <a:xfrm>
                <a:off x="3736" y="932"/>
                <a:ext cx="23" cy="23"/>
              </a:xfrm>
              <a:custGeom>
                <a:rect b="b" l="l" r="r" t="t"/>
                <a:pathLst>
                  <a:path extrusionOk="0" h="1094" w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8" name="Google Shape;2548;p14"/>
              <p:cNvSpPr/>
              <p:nvPr/>
            </p:nvSpPr>
            <p:spPr>
              <a:xfrm>
                <a:off x="3702" y="966"/>
                <a:ext cx="23" cy="22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9" name="Google Shape;2549;p14"/>
              <p:cNvSpPr/>
              <p:nvPr/>
            </p:nvSpPr>
            <p:spPr>
              <a:xfrm>
                <a:off x="4318" y="295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0" name="Google Shape;2550;p14"/>
              <p:cNvSpPr/>
              <p:nvPr/>
            </p:nvSpPr>
            <p:spPr>
              <a:xfrm>
                <a:off x="4284" y="329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1" name="Google Shape;2551;p14"/>
              <p:cNvSpPr/>
              <p:nvPr/>
            </p:nvSpPr>
            <p:spPr>
              <a:xfrm>
                <a:off x="4250" y="363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2" name="Google Shape;2552;p14"/>
              <p:cNvSpPr/>
              <p:nvPr/>
            </p:nvSpPr>
            <p:spPr>
              <a:xfrm>
                <a:off x="4216" y="397"/>
                <a:ext cx="23" cy="22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3" name="Google Shape;2553;p14"/>
              <p:cNvSpPr/>
              <p:nvPr/>
            </p:nvSpPr>
            <p:spPr>
              <a:xfrm>
                <a:off x="4182" y="430"/>
                <a:ext cx="23" cy="23"/>
              </a:xfrm>
              <a:custGeom>
                <a:rect b="b" l="l" r="r" t="t"/>
                <a:pathLst>
                  <a:path extrusionOk="0" h="1095" w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4" name="Google Shape;2554;p14"/>
              <p:cNvSpPr/>
              <p:nvPr/>
            </p:nvSpPr>
            <p:spPr>
              <a:xfrm>
                <a:off x="4150" y="465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5" name="Google Shape;2555;p14"/>
              <p:cNvSpPr/>
              <p:nvPr/>
            </p:nvSpPr>
            <p:spPr>
              <a:xfrm>
                <a:off x="4116" y="499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6" name="Google Shape;2556;p14"/>
              <p:cNvSpPr/>
              <p:nvPr/>
            </p:nvSpPr>
            <p:spPr>
              <a:xfrm>
                <a:off x="4081" y="532"/>
                <a:ext cx="23" cy="23"/>
              </a:xfrm>
              <a:custGeom>
                <a:rect b="b" l="l" r="r" t="t"/>
                <a:pathLst>
                  <a:path extrusionOk="0" h="1094" w="1095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7" name="Google Shape;2557;p14"/>
              <p:cNvSpPr/>
              <p:nvPr/>
            </p:nvSpPr>
            <p:spPr>
              <a:xfrm>
                <a:off x="4047" y="566"/>
                <a:ext cx="23" cy="23"/>
              </a:xfrm>
              <a:custGeom>
                <a:rect b="b" l="l" r="r" t="t"/>
                <a:pathLst>
                  <a:path extrusionOk="0" h="1095" w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58" name="Google Shape;2558;p14"/>
            <p:cNvSpPr/>
            <p:nvPr/>
          </p:nvSpPr>
          <p:spPr>
            <a:xfrm>
              <a:off x="5749665" y="952500"/>
              <a:ext cx="36513" cy="34925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14"/>
            <p:cNvSpPr/>
            <p:nvPr/>
          </p:nvSpPr>
          <p:spPr>
            <a:xfrm>
              <a:off x="5695690" y="1004888"/>
              <a:ext cx="36513" cy="36513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14"/>
            <p:cNvSpPr/>
            <p:nvPr/>
          </p:nvSpPr>
          <p:spPr>
            <a:xfrm>
              <a:off x="5643303" y="1058863"/>
              <a:ext cx="34925" cy="36513"/>
            </a:xfrm>
            <a:custGeom>
              <a:rect b="b" l="l" r="r" t="t"/>
              <a:pathLst>
                <a:path extrusionOk="0" h="1094" w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14"/>
            <p:cNvSpPr/>
            <p:nvPr/>
          </p:nvSpPr>
          <p:spPr>
            <a:xfrm>
              <a:off x="5589328" y="1112838"/>
              <a:ext cx="34925" cy="36513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14"/>
            <p:cNvSpPr/>
            <p:nvPr/>
          </p:nvSpPr>
          <p:spPr>
            <a:xfrm>
              <a:off x="5535353" y="1166813"/>
              <a:ext cx="36513" cy="36513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14"/>
            <p:cNvSpPr/>
            <p:nvPr/>
          </p:nvSpPr>
          <p:spPr>
            <a:xfrm>
              <a:off x="5481378" y="1220788"/>
              <a:ext cx="36513" cy="36513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14"/>
            <p:cNvSpPr/>
            <p:nvPr/>
          </p:nvSpPr>
          <p:spPr>
            <a:xfrm>
              <a:off x="5427403" y="1274763"/>
              <a:ext cx="36513" cy="34925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14"/>
            <p:cNvSpPr/>
            <p:nvPr/>
          </p:nvSpPr>
          <p:spPr>
            <a:xfrm>
              <a:off x="5373428" y="1327150"/>
              <a:ext cx="36513" cy="36513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14"/>
            <p:cNvSpPr/>
            <p:nvPr/>
          </p:nvSpPr>
          <p:spPr>
            <a:xfrm>
              <a:off x="5319453" y="1381125"/>
              <a:ext cx="36513" cy="36513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14"/>
            <p:cNvSpPr/>
            <p:nvPr/>
          </p:nvSpPr>
          <p:spPr>
            <a:xfrm>
              <a:off x="5267065" y="1435100"/>
              <a:ext cx="34925" cy="36513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14"/>
            <p:cNvSpPr/>
            <p:nvPr/>
          </p:nvSpPr>
          <p:spPr>
            <a:xfrm>
              <a:off x="5213090" y="1489075"/>
              <a:ext cx="36513" cy="36513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15"/>
          <p:cNvSpPr txBox="1"/>
          <p:nvPr>
            <p:ph type="title"/>
          </p:nvPr>
        </p:nvSpPr>
        <p:spPr>
          <a:xfrm>
            <a:off x="723900" y="1543455"/>
            <a:ext cx="7696200" cy="13071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1" name="Google Shape;2571;p15"/>
          <p:cNvSpPr txBox="1"/>
          <p:nvPr>
            <p:ph idx="1" type="body"/>
          </p:nvPr>
        </p:nvSpPr>
        <p:spPr>
          <a:xfrm>
            <a:off x="723900" y="2850609"/>
            <a:ext cx="7696200" cy="495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grpSp>
        <p:nvGrpSpPr>
          <p:cNvPr id="2572" name="Google Shape;2572;p15"/>
          <p:cNvGrpSpPr/>
          <p:nvPr/>
        </p:nvGrpSpPr>
        <p:grpSpPr>
          <a:xfrm>
            <a:off x="7927055" y="-813425"/>
            <a:ext cx="2105344" cy="2105344"/>
            <a:chOff x="478444" y="466725"/>
            <a:chExt cx="1592263" cy="1592263"/>
          </a:xfrm>
        </p:grpSpPr>
        <p:grpSp>
          <p:nvGrpSpPr>
            <p:cNvPr id="2573" name="Google Shape;2573;p15"/>
            <p:cNvGrpSpPr/>
            <p:nvPr/>
          </p:nvGrpSpPr>
          <p:grpSpPr>
            <a:xfrm>
              <a:off x="610206" y="466725"/>
              <a:ext cx="1460501" cy="1460500"/>
              <a:chOff x="1166" y="294"/>
              <a:chExt cx="920" cy="920"/>
            </a:xfrm>
          </p:grpSpPr>
          <p:sp>
            <p:nvSpPr>
              <p:cNvPr id="2574" name="Google Shape;2574;p15"/>
              <p:cNvSpPr/>
              <p:nvPr/>
            </p:nvSpPr>
            <p:spPr>
              <a:xfrm>
                <a:off x="1416" y="294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5" name="Google Shape;2575;p15"/>
              <p:cNvSpPr/>
              <p:nvPr/>
            </p:nvSpPr>
            <p:spPr>
              <a:xfrm>
                <a:off x="1450" y="328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6" name="Google Shape;2576;p15"/>
              <p:cNvSpPr/>
              <p:nvPr/>
            </p:nvSpPr>
            <p:spPr>
              <a:xfrm>
                <a:off x="1484" y="362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7" name="Google Shape;2577;p15"/>
              <p:cNvSpPr/>
              <p:nvPr/>
            </p:nvSpPr>
            <p:spPr>
              <a:xfrm>
                <a:off x="1518" y="396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8" name="Google Shape;2578;p15"/>
              <p:cNvSpPr/>
              <p:nvPr/>
            </p:nvSpPr>
            <p:spPr>
              <a:xfrm>
                <a:off x="1552" y="430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9" name="Google Shape;2579;p15"/>
              <p:cNvSpPr/>
              <p:nvPr/>
            </p:nvSpPr>
            <p:spPr>
              <a:xfrm>
                <a:off x="1586" y="464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0" name="Google Shape;2580;p15"/>
              <p:cNvSpPr/>
              <p:nvPr/>
            </p:nvSpPr>
            <p:spPr>
              <a:xfrm>
                <a:off x="1620" y="498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1" name="Google Shape;2581;p15"/>
              <p:cNvSpPr/>
              <p:nvPr/>
            </p:nvSpPr>
            <p:spPr>
              <a:xfrm>
                <a:off x="1655" y="532"/>
                <a:ext cx="22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2" name="Google Shape;2582;p15"/>
              <p:cNvSpPr/>
              <p:nvPr/>
            </p:nvSpPr>
            <p:spPr>
              <a:xfrm>
                <a:off x="1689" y="566"/>
                <a:ext cx="22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3" name="Google Shape;2583;p15"/>
              <p:cNvSpPr/>
              <p:nvPr/>
            </p:nvSpPr>
            <p:spPr>
              <a:xfrm>
                <a:off x="1723" y="600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4" name="Google Shape;2584;p15"/>
              <p:cNvSpPr/>
              <p:nvPr/>
            </p:nvSpPr>
            <p:spPr>
              <a:xfrm>
                <a:off x="1757" y="634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5" name="Google Shape;2585;p15"/>
              <p:cNvSpPr/>
              <p:nvPr/>
            </p:nvSpPr>
            <p:spPr>
              <a:xfrm>
                <a:off x="1791" y="668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6" name="Google Shape;2586;p15"/>
              <p:cNvSpPr/>
              <p:nvPr/>
            </p:nvSpPr>
            <p:spPr>
              <a:xfrm>
                <a:off x="1825" y="702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7" name="Google Shape;2587;p15"/>
              <p:cNvSpPr/>
              <p:nvPr/>
            </p:nvSpPr>
            <p:spPr>
              <a:xfrm>
                <a:off x="1859" y="736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8" name="Google Shape;2588;p15"/>
              <p:cNvSpPr/>
              <p:nvPr/>
            </p:nvSpPr>
            <p:spPr>
              <a:xfrm>
                <a:off x="1893" y="770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9" name="Google Shape;2589;p15"/>
              <p:cNvSpPr/>
              <p:nvPr/>
            </p:nvSpPr>
            <p:spPr>
              <a:xfrm>
                <a:off x="1927" y="804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0" name="Google Shape;2590;p15"/>
              <p:cNvSpPr/>
              <p:nvPr/>
            </p:nvSpPr>
            <p:spPr>
              <a:xfrm>
                <a:off x="1961" y="839"/>
                <a:ext cx="23" cy="22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1" name="Google Shape;2591;p15"/>
              <p:cNvSpPr/>
              <p:nvPr/>
            </p:nvSpPr>
            <p:spPr>
              <a:xfrm>
                <a:off x="1995" y="873"/>
                <a:ext cx="23" cy="22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2" name="Google Shape;2592;p15"/>
              <p:cNvSpPr/>
              <p:nvPr/>
            </p:nvSpPr>
            <p:spPr>
              <a:xfrm>
                <a:off x="2029" y="907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3" name="Google Shape;2593;p15"/>
              <p:cNvSpPr/>
              <p:nvPr/>
            </p:nvSpPr>
            <p:spPr>
              <a:xfrm>
                <a:off x="2063" y="941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4" name="Google Shape;2594;p15"/>
              <p:cNvSpPr/>
              <p:nvPr/>
            </p:nvSpPr>
            <p:spPr>
              <a:xfrm>
                <a:off x="1388" y="322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5" name="Google Shape;2595;p15"/>
              <p:cNvSpPr/>
              <p:nvPr/>
            </p:nvSpPr>
            <p:spPr>
              <a:xfrm>
                <a:off x="1423" y="357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6" name="Google Shape;2596;p15"/>
              <p:cNvSpPr/>
              <p:nvPr/>
            </p:nvSpPr>
            <p:spPr>
              <a:xfrm>
                <a:off x="1458" y="391"/>
                <a:ext cx="20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7" name="Google Shape;2597;p15"/>
              <p:cNvSpPr/>
              <p:nvPr/>
            </p:nvSpPr>
            <p:spPr>
              <a:xfrm>
                <a:off x="1491" y="424"/>
                <a:ext cx="22" cy="23"/>
              </a:xfrm>
              <a:custGeom>
                <a:rect b="b" l="l" r="r" t="t"/>
                <a:pathLst>
                  <a:path extrusionOk="0" h="1102" w="1101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8" name="Google Shape;2598;p15"/>
              <p:cNvSpPr/>
              <p:nvPr/>
            </p:nvSpPr>
            <p:spPr>
              <a:xfrm>
                <a:off x="1525" y="458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9" name="Google Shape;2599;p15"/>
              <p:cNvSpPr/>
              <p:nvPr/>
            </p:nvSpPr>
            <p:spPr>
              <a:xfrm>
                <a:off x="1559" y="492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0" name="Google Shape;2600;p15"/>
              <p:cNvSpPr/>
              <p:nvPr/>
            </p:nvSpPr>
            <p:spPr>
              <a:xfrm>
                <a:off x="1593" y="526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1" name="Google Shape;2601;p15"/>
              <p:cNvSpPr/>
              <p:nvPr/>
            </p:nvSpPr>
            <p:spPr>
              <a:xfrm>
                <a:off x="1627" y="560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2" name="Google Shape;2602;p15"/>
              <p:cNvSpPr/>
              <p:nvPr/>
            </p:nvSpPr>
            <p:spPr>
              <a:xfrm>
                <a:off x="1661" y="594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3" name="Google Shape;2603;p15"/>
              <p:cNvSpPr/>
              <p:nvPr/>
            </p:nvSpPr>
            <p:spPr>
              <a:xfrm>
                <a:off x="1695" y="628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4" name="Google Shape;2604;p15"/>
              <p:cNvSpPr/>
              <p:nvPr/>
            </p:nvSpPr>
            <p:spPr>
              <a:xfrm>
                <a:off x="1729" y="662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5" name="Google Shape;2605;p15"/>
              <p:cNvSpPr/>
              <p:nvPr/>
            </p:nvSpPr>
            <p:spPr>
              <a:xfrm>
                <a:off x="1763" y="696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6" name="Google Shape;2606;p15"/>
              <p:cNvSpPr/>
              <p:nvPr/>
            </p:nvSpPr>
            <p:spPr>
              <a:xfrm>
                <a:off x="1797" y="730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7" name="Google Shape;2607;p15"/>
              <p:cNvSpPr/>
              <p:nvPr/>
            </p:nvSpPr>
            <p:spPr>
              <a:xfrm>
                <a:off x="1831" y="764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8" name="Google Shape;2608;p15"/>
              <p:cNvSpPr/>
              <p:nvPr/>
            </p:nvSpPr>
            <p:spPr>
              <a:xfrm>
                <a:off x="1865" y="798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9" name="Google Shape;2609;p15"/>
              <p:cNvSpPr/>
              <p:nvPr/>
            </p:nvSpPr>
            <p:spPr>
              <a:xfrm>
                <a:off x="1899" y="832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0" name="Google Shape;2610;p15"/>
              <p:cNvSpPr/>
              <p:nvPr/>
            </p:nvSpPr>
            <p:spPr>
              <a:xfrm>
                <a:off x="1933" y="866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1" name="Google Shape;2611;p15"/>
              <p:cNvSpPr/>
              <p:nvPr/>
            </p:nvSpPr>
            <p:spPr>
              <a:xfrm>
                <a:off x="1967" y="900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2" name="Google Shape;2612;p15"/>
              <p:cNvSpPr/>
              <p:nvPr/>
            </p:nvSpPr>
            <p:spPr>
              <a:xfrm>
                <a:off x="2001" y="934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3" name="Google Shape;2613;p15"/>
              <p:cNvSpPr/>
              <p:nvPr/>
            </p:nvSpPr>
            <p:spPr>
              <a:xfrm>
                <a:off x="2035" y="968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4" name="Google Shape;2614;p15"/>
              <p:cNvSpPr/>
              <p:nvPr/>
            </p:nvSpPr>
            <p:spPr>
              <a:xfrm>
                <a:off x="1361" y="349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5" name="Google Shape;2615;p15"/>
              <p:cNvSpPr/>
              <p:nvPr/>
            </p:nvSpPr>
            <p:spPr>
              <a:xfrm>
                <a:off x="1395" y="383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6" name="Google Shape;2616;p15"/>
              <p:cNvSpPr/>
              <p:nvPr/>
            </p:nvSpPr>
            <p:spPr>
              <a:xfrm>
                <a:off x="1430" y="418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7" name="Google Shape;2617;p15"/>
              <p:cNvSpPr/>
              <p:nvPr/>
            </p:nvSpPr>
            <p:spPr>
              <a:xfrm>
                <a:off x="1463" y="451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8" name="Google Shape;2618;p15"/>
              <p:cNvSpPr/>
              <p:nvPr/>
            </p:nvSpPr>
            <p:spPr>
              <a:xfrm>
                <a:off x="1497" y="486"/>
                <a:ext cx="23" cy="22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9" name="Google Shape;2619;p15"/>
              <p:cNvSpPr/>
              <p:nvPr/>
            </p:nvSpPr>
            <p:spPr>
              <a:xfrm>
                <a:off x="1531" y="520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0" name="Google Shape;2620;p15"/>
              <p:cNvSpPr/>
              <p:nvPr/>
            </p:nvSpPr>
            <p:spPr>
              <a:xfrm>
                <a:off x="1566" y="555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1" name="Google Shape;2621;p15"/>
              <p:cNvSpPr/>
              <p:nvPr/>
            </p:nvSpPr>
            <p:spPr>
              <a:xfrm>
                <a:off x="1599" y="588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2" name="Google Shape;2622;p15"/>
              <p:cNvSpPr/>
              <p:nvPr/>
            </p:nvSpPr>
            <p:spPr>
              <a:xfrm>
                <a:off x="1633" y="622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3" name="Google Shape;2623;p15"/>
              <p:cNvSpPr/>
              <p:nvPr/>
            </p:nvSpPr>
            <p:spPr>
              <a:xfrm>
                <a:off x="1667" y="656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4" name="Google Shape;2624;p15"/>
              <p:cNvSpPr/>
              <p:nvPr/>
            </p:nvSpPr>
            <p:spPr>
              <a:xfrm>
                <a:off x="1701" y="690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5" name="Google Shape;2625;p15"/>
              <p:cNvSpPr/>
              <p:nvPr/>
            </p:nvSpPr>
            <p:spPr>
              <a:xfrm>
                <a:off x="1735" y="724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6" name="Google Shape;2626;p15"/>
              <p:cNvSpPr/>
              <p:nvPr/>
            </p:nvSpPr>
            <p:spPr>
              <a:xfrm>
                <a:off x="1769" y="758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7" name="Google Shape;2627;p15"/>
              <p:cNvSpPr/>
              <p:nvPr/>
            </p:nvSpPr>
            <p:spPr>
              <a:xfrm>
                <a:off x="1803" y="792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8" name="Google Shape;2628;p15"/>
              <p:cNvSpPr/>
              <p:nvPr/>
            </p:nvSpPr>
            <p:spPr>
              <a:xfrm>
                <a:off x="1837" y="826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9" name="Google Shape;2629;p15"/>
              <p:cNvSpPr/>
              <p:nvPr/>
            </p:nvSpPr>
            <p:spPr>
              <a:xfrm>
                <a:off x="1871" y="860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0" name="Google Shape;2630;p15"/>
              <p:cNvSpPr/>
              <p:nvPr/>
            </p:nvSpPr>
            <p:spPr>
              <a:xfrm>
                <a:off x="1905" y="894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1" name="Google Shape;2631;p15"/>
              <p:cNvSpPr/>
              <p:nvPr/>
            </p:nvSpPr>
            <p:spPr>
              <a:xfrm>
                <a:off x="1939" y="928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2" name="Google Shape;2632;p15"/>
              <p:cNvSpPr/>
              <p:nvPr/>
            </p:nvSpPr>
            <p:spPr>
              <a:xfrm>
                <a:off x="1973" y="962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3" name="Google Shape;2633;p15"/>
              <p:cNvSpPr/>
              <p:nvPr/>
            </p:nvSpPr>
            <p:spPr>
              <a:xfrm>
                <a:off x="2007" y="996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4" name="Google Shape;2634;p15"/>
              <p:cNvSpPr/>
              <p:nvPr/>
            </p:nvSpPr>
            <p:spPr>
              <a:xfrm>
                <a:off x="1333" y="377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5" name="Google Shape;2635;p15"/>
              <p:cNvSpPr/>
              <p:nvPr/>
            </p:nvSpPr>
            <p:spPr>
              <a:xfrm>
                <a:off x="1367" y="411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6" name="Google Shape;2636;p15"/>
              <p:cNvSpPr/>
              <p:nvPr/>
            </p:nvSpPr>
            <p:spPr>
              <a:xfrm>
                <a:off x="1401" y="445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7" name="Google Shape;2637;p15"/>
              <p:cNvSpPr/>
              <p:nvPr/>
            </p:nvSpPr>
            <p:spPr>
              <a:xfrm>
                <a:off x="1435" y="479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8" name="Google Shape;2638;p15"/>
              <p:cNvSpPr/>
              <p:nvPr/>
            </p:nvSpPr>
            <p:spPr>
              <a:xfrm>
                <a:off x="1469" y="513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9" name="Google Shape;2639;p15"/>
              <p:cNvSpPr/>
              <p:nvPr/>
            </p:nvSpPr>
            <p:spPr>
              <a:xfrm>
                <a:off x="1503" y="547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0" name="Google Shape;2640;p15"/>
              <p:cNvSpPr/>
              <p:nvPr/>
            </p:nvSpPr>
            <p:spPr>
              <a:xfrm>
                <a:off x="1537" y="581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1" name="Google Shape;2641;p15"/>
              <p:cNvSpPr/>
              <p:nvPr/>
            </p:nvSpPr>
            <p:spPr>
              <a:xfrm>
                <a:off x="1571" y="615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2" name="Google Shape;2642;p15"/>
              <p:cNvSpPr/>
              <p:nvPr/>
            </p:nvSpPr>
            <p:spPr>
              <a:xfrm>
                <a:off x="1605" y="649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3" name="Google Shape;2643;p15"/>
              <p:cNvSpPr/>
              <p:nvPr/>
            </p:nvSpPr>
            <p:spPr>
              <a:xfrm>
                <a:off x="1639" y="684"/>
                <a:ext cx="23" cy="22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4" name="Google Shape;2644;p15"/>
              <p:cNvSpPr/>
              <p:nvPr/>
            </p:nvSpPr>
            <p:spPr>
              <a:xfrm>
                <a:off x="1673" y="718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5" name="Google Shape;2645;p15"/>
              <p:cNvSpPr/>
              <p:nvPr/>
            </p:nvSpPr>
            <p:spPr>
              <a:xfrm>
                <a:off x="1707" y="752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6" name="Google Shape;2646;p15"/>
              <p:cNvSpPr/>
              <p:nvPr/>
            </p:nvSpPr>
            <p:spPr>
              <a:xfrm>
                <a:off x="1741" y="786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7" name="Google Shape;2647;p15"/>
              <p:cNvSpPr/>
              <p:nvPr/>
            </p:nvSpPr>
            <p:spPr>
              <a:xfrm>
                <a:off x="1775" y="820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8" name="Google Shape;2648;p15"/>
              <p:cNvSpPr/>
              <p:nvPr/>
            </p:nvSpPr>
            <p:spPr>
              <a:xfrm>
                <a:off x="1809" y="854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9" name="Google Shape;2649;p15"/>
              <p:cNvSpPr/>
              <p:nvPr/>
            </p:nvSpPr>
            <p:spPr>
              <a:xfrm>
                <a:off x="1844" y="888"/>
                <a:ext cx="22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0" name="Google Shape;2650;p15"/>
              <p:cNvSpPr/>
              <p:nvPr/>
            </p:nvSpPr>
            <p:spPr>
              <a:xfrm>
                <a:off x="1878" y="922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1" name="Google Shape;2651;p15"/>
              <p:cNvSpPr/>
              <p:nvPr/>
            </p:nvSpPr>
            <p:spPr>
              <a:xfrm>
                <a:off x="1912" y="956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2" name="Google Shape;2652;p15"/>
              <p:cNvSpPr/>
              <p:nvPr/>
            </p:nvSpPr>
            <p:spPr>
              <a:xfrm>
                <a:off x="1946" y="990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3" name="Google Shape;2653;p15"/>
              <p:cNvSpPr/>
              <p:nvPr/>
            </p:nvSpPr>
            <p:spPr>
              <a:xfrm>
                <a:off x="1980" y="1024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4" name="Google Shape;2654;p15"/>
              <p:cNvSpPr/>
              <p:nvPr/>
            </p:nvSpPr>
            <p:spPr>
              <a:xfrm>
                <a:off x="1305" y="405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5" name="Google Shape;2655;p15"/>
              <p:cNvSpPr/>
              <p:nvPr/>
            </p:nvSpPr>
            <p:spPr>
              <a:xfrm>
                <a:off x="1339" y="439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6" name="Google Shape;2656;p15"/>
              <p:cNvSpPr/>
              <p:nvPr/>
            </p:nvSpPr>
            <p:spPr>
              <a:xfrm>
                <a:off x="1373" y="473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7" name="Google Shape;2657;p15"/>
              <p:cNvSpPr/>
              <p:nvPr/>
            </p:nvSpPr>
            <p:spPr>
              <a:xfrm>
                <a:off x="1407" y="507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8" name="Google Shape;2658;p15"/>
              <p:cNvSpPr/>
              <p:nvPr/>
            </p:nvSpPr>
            <p:spPr>
              <a:xfrm>
                <a:off x="1441" y="541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9" name="Google Shape;2659;p15"/>
              <p:cNvSpPr/>
              <p:nvPr/>
            </p:nvSpPr>
            <p:spPr>
              <a:xfrm>
                <a:off x="1475" y="575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0" name="Google Shape;2660;p15"/>
              <p:cNvSpPr/>
              <p:nvPr/>
            </p:nvSpPr>
            <p:spPr>
              <a:xfrm>
                <a:off x="1509" y="609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1" name="Google Shape;2661;p15"/>
              <p:cNvSpPr/>
              <p:nvPr/>
            </p:nvSpPr>
            <p:spPr>
              <a:xfrm>
                <a:off x="1543" y="643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2" name="Google Shape;2662;p15"/>
              <p:cNvSpPr/>
              <p:nvPr/>
            </p:nvSpPr>
            <p:spPr>
              <a:xfrm>
                <a:off x="1577" y="677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3" name="Google Shape;2663;p15"/>
              <p:cNvSpPr/>
              <p:nvPr/>
            </p:nvSpPr>
            <p:spPr>
              <a:xfrm>
                <a:off x="1611" y="711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4" name="Google Shape;2664;p15"/>
              <p:cNvSpPr/>
              <p:nvPr/>
            </p:nvSpPr>
            <p:spPr>
              <a:xfrm>
                <a:off x="1646" y="745"/>
                <a:ext cx="22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5" name="Google Shape;2665;p15"/>
              <p:cNvSpPr/>
              <p:nvPr/>
            </p:nvSpPr>
            <p:spPr>
              <a:xfrm>
                <a:off x="1680" y="779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6" name="Google Shape;2666;p15"/>
              <p:cNvSpPr/>
              <p:nvPr/>
            </p:nvSpPr>
            <p:spPr>
              <a:xfrm>
                <a:off x="1715" y="814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7" name="Google Shape;2667;p15"/>
              <p:cNvSpPr/>
              <p:nvPr/>
            </p:nvSpPr>
            <p:spPr>
              <a:xfrm>
                <a:off x="1749" y="848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8" name="Google Shape;2668;p15"/>
              <p:cNvSpPr/>
              <p:nvPr/>
            </p:nvSpPr>
            <p:spPr>
              <a:xfrm>
                <a:off x="1782" y="882"/>
                <a:ext cx="23" cy="22"/>
              </a:xfrm>
              <a:custGeom>
                <a:rect b="b" l="l" r="r" t="t"/>
                <a:pathLst>
                  <a:path extrusionOk="0" h="1101" w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9" name="Google Shape;2669;p15"/>
              <p:cNvSpPr/>
              <p:nvPr/>
            </p:nvSpPr>
            <p:spPr>
              <a:xfrm>
                <a:off x="1816" y="916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0" name="Google Shape;2670;p15"/>
              <p:cNvSpPr/>
              <p:nvPr/>
            </p:nvSpPr>
            <p:spPr>
              <a:xfrm>
                <a:off x="1850" y="950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1" name="Google Shape;2671;p15"/>
              <p:cNvSpPr/>
              <p:nvPr/>
            </p:nvSpPr>
            <p:spPr>
              <a:xfrm>
                <a:off x="1884" y="984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2" name="Google Shape;2672;p15"/>
              <p:cNvSpPr/>
              <p:nvPr/>
            </p:nvSpPr>
            <p:spPr>
              <a:xfrm>
                <a:off x="1918" y="1018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3" name="Google Shape;2673;p15"/>
              <p:cNvSpPr/>
              <p:nvPr/>
            </p:nvSpPr>
            <p:spPr>
              <a:xfrm>
                <a:off x="1952" y="1052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4" name="Google Shape;2674;p15"/>
              <p:cNvSpPr/>
              <p:nvPr/>
            </p:nvSpPr>
            <p:spPr>
              <a:xfrm>
                <a:off x="1277" y="433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10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5" name="Google Shape;2675;p15"/>
              <p:cNvSpPr/>
              <p:nvPr/>
            </p:nvSpPr>
            <p:spPr>
              <a:xfrm>
                <a:off x="1311" y="467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6" name="Google Shape;2676;p15"/>
              <p:cNvSpPr/>
              <p:nvPr/>
            </p:nvSpPr>
            <p:spPr>
              <a:xfrm>
                <a:off x="1345" y="501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7" name="Google Shape;2677;p15"/>
              <p:cNvSpPr/>
              <p:nvPr/>
            </p:nvSpPr>
            <p:spPr>
              <a:xfrm>
                <a:off x="1380" y="536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8" name="Google Shape;2678;p15"/>
              <p:cNvSpPr/>
              <p:nvPr/>
            </p:nvSpPr>
            <p:spPr>
              <a:xfrm>
                <a:off x="1415" y="570"/>
                <a:ext cx="20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9" name="Google Shape;2679;p15"/>
              <p:cNvSpPr/>
              <p:nvPr/>
            </p:nvSpPr>
            <p:spPr>
              <a:xfrm>
                <a:off x="1448" y="603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0" name="Google Shape;2680;p15"/>
              <p:cNvSpPr/>
              <p:nvPr/>
            </p:nvSpPr>
            <p:spPr>
              <a:xfrm>
                <a:off x="1482" y="637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1" name="Google Shape;2681;p15"/>
              <p:cNvSpPr/>
              <p:nvPr/>
            </p:nvSpPr>
            <p:spPr>
              <a:xfrm>
                <a:off x="1517" y="672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2" name="Google Shape;2682;p15"/>
              <p:cNvSpPr/>
              <p:nvPr/>
            </p:nvSpPr>
            <p:spPr>
              <a:xfrm>
                <a:off x="1551" y="706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3" name="Google Shape;2683;p15"/>
              <p:cNvSpPr/>
              <p:nvPr/>
            </p:nvSpPr>
            <p:spPr>
              <a:xfrm>
                <a:off x="1584" y="739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10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4" name="Google Shape;2684;p15"/>
              <p:cNvSpPr/>
              <p:nvPr/>
            </p:nvSpPr>
            <p:spPr>
              <a:xfrm>
                <a:off x="1618" y="773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5" name="Google Shape;2685;p15"/>
              <p:cNvSpPr/>
              <p:nvPr/>
            </p:nvSpPr>
            <p:spPr>
              <a:xfrm>
                <a:off x="1653" y="808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6" name="Google Shape;2686;p15"/>
              <p:cNvSpPr/>
              <p:nvPr/>
            </p:nvSpPr>
            <p:spPr>
              <a:xfrm>
                <a:off x="1687" y="842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7" name="Google Shape;2687;p15"/>
              <p:cNvSpPr/>
              <p:nvPr/>
            </p:nvSpPr>
            <p:spPr>
              <a:xfrm>
                <a:off x="1720" y="875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8" name="Google Shape;2688;p15"/>
              <p:cNvSpPr/>
              <p:nvPr/>
            </p:nvSpPr>
            <p:spPr>
              <a:xfrm>
                <a:off x="1754" y="909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9" name="Google Shape;2689;p15"/>
              <p:cNvSpPr/>
              <p:nvPr/>
            </p:nvSpPr>
            <p:spPr>
              <a:xfrm>
                <a:off x="1789" y="944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0" name="Google Shape;2690;p15"/>
              <p:cNvSpPr/>
              <p:nvPr/>
            </p:nvSpPr>
            <p:spPr>
              <a:xfrm>
                <a:off x="1823" y="978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1" name="Google Shape;2691;p15"/>
              <p:cNvSpPr/>
              <p:nvPr/>
            </p:nvSpPr>
            <p:spPr>
              <a:xfrm>
                <a:off x="1856" y="1011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2" name="Google Shape;2692;p15"/>
              <p:cNvSpPr/>
              <p:nvPr/>
            </p:nvSpPr>
            <p:spPr>
              <a:xfrm>
                <a:off x="1890" y="1045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3" name="Google Shape;2693;p15"/>
              <p:cNvSpPr/>
              <p:nvPr/>
            </p:nvSpPr>
            <p:spPr>
              <a:xfrm>
                <a:off x="1924" y="1080"/>
                <a:ext cx="23" cy="22"/>
              </a:xfrm>
              <a:custGeom>
                <a:rect b="b" l="l" r="r" t="t"/>
                <a:pathLst>
                  <a:path extrusionOk="0" h="1101" w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4" name="Google Shape;2694;p15"/>
              <p:cNvSpPr/>
              <p:nvPr/>
            </p:nvSpPr>
            <p:spPr>
              <a:xfrm>
                <a:off x="1250" y="460"/>
                <a:ext cx="23" cy="23"/>
              </a:xfrm>
              <a:custGeom>
                <a:rect b="b" l="l" r="r" t="t"/>
                <a:pathLst>
                  <a:path extrusionOk="0" h="1102" w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5" name="Google Shape;2695;p15"/>
              <p:cNvSpPr/>
              <p:nvPr/>
            </p:nvSpPr>
            <p:spPr>
              <a:xfrm>
                <a:off x="1284" y="494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6" name="Google Shape;2696;p15"/>
              <p:cNvSpPr/>
              <p:nvPr/>
            </p:nvSpPr>
            <p:spPr>
              <a:xfrm>
                <a:off x="1318" y="529"/>
                <a:ext cx="23" cy="22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7" name="Google Shape;2697;p15"/>
              <p:cNvSpPr/>
              <p:nvPr/>
            </p:nvSpPr>
            <p:spPr>
              <a:xfrm>
                <a:off x="1352" y="563"/>
                <a:ext cx="23" cy="23"/>
              </a:xfrm>
              <a:custGeom>
                <a:rect b="b" l="l" r="r" t="t"/>
                <a:pathLst>
                  <a:path extrusionOk="0" h="1102" w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8" name="Google Shape;2698;p15"/>
              <p:cNvSpPr/>
              <p:nvPr/>
            </p:nvSpPr>
            <p:spPr>
              <a:xfrm>
                <a:off x="1386" y="597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9" name="Google Shape;2699;p15"/>
              <p:cNvSpPr/>
              <p:nvPr/>
            </p:nvSpPr>
            <p:spPr>
              <a:xfrm>
                <a:off x="1420" y="631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0" name="Google Shape;2700;p15"/>
              <p:cNvSpPr/>
              <p:nvPr/>
            </p:nvSpPr>
            <p:spPr>
              <a:xfrm>
                <a:off x="1454" y="665"/>
                <a:ext cx="23" cy="23"/>
              </a:xfrm>
              <a:custGeom>
                <a:rect b="b" l="l" r="r" t="t"/>
                <a:pathLst>
                  <a:path extrusionOk="0" h="1102" w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1" name="Google Shape;2701;p15"/>
              <p:cNvSpPr/>
              <p:nvPr/>
            </p:nvSpPr>
            <p:spPr>
              <a:xfrm>
                <a:off x="1489" y="700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2" name="Google Shape;2702;p15"/>
              <p:cNvSpPr/>
              <p:nvPr/>
            </p:nvSpPr>
            <p:spPr>
              <a:xfrm>
                <a:off x="1523" y="734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3" name="Google Shape;2703;p15"/>
              <p:cNvSpPr/>
              <p:nvPr/>
            </p:nvSpPr>
            <p:spPr>
              <a:xfrm>
                <a:off x="1556" y="767"/>
                <a:ext cx="23" cy="23"/>
              </a:xfrm>
              <a:custGeom>
                <a:rect b="b" l="l" r="r" t="t"/>
                <a:pathLst>
                  <a:path extrusionOk="0" h="1102" w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4" name="Google Shape;2704;p15"/>
              <p:cNvSpPr/>
              <p:nvPr/>
            </p:nvSpPr>
            <p:spPr>
              <a:xfrm>
                <a:off x="1590" y="801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5" name="Google Shape;2705;p15"/>
              <p:cNvSpPr/>
              <p:nvPr/>
            </p:nvSpPr>
            <p:spPr>
              <a:xfrm>
                <a:off x="1625" y="836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6" name="Google Shape;2706;p15"/>
              <p:cNvSpPr/>
              <p:nvPr/>
            </p:nvSpPr>
            <p:spPr>
              <a:xfrm>
                <a:off x="1659" y="870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7" name="Google Shape;2707;p15"/>
              <p:cNvSpPr/>
              <p:nvPr/>
            </p:nvSpPr>
            <p:spPr>
              <a:xfrm>
                <a:off x="1692" y="903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8" name="Google Shape;2708;p15"/>
              <p:cNvSpPr/>
              <p:nvPr/>
            </p:nvSpPr>
            <p:spPr>
              <a:xfrm>
                <a:off x="1726" y="937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9" name="Google Shape;2709;p15"/>
              <p:cNvSpPr/>
              <p:nvPr/>
            </p:nvSpPr>
            <p:spPr>
              <a:xfrm>
                <a:off x="1761" y="972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0" name="Google Shape;2710;p15"/>
              <p:cNvSpPr/>
              <p:nvPr/>
            </p:nvSpPr>
            <p:spPr>
              <a:xfrm>
                <a:off x="1795" y="1006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1" name="Google Shape;2711;p15"/>
              <p:cNvSpPr/>
              <p:nvPr/>
            </p:nvSpPr>
            <p:spPr>
              <a:xfrm>
                <a:off x="1828" y="1039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2" name="Google Shape;2712;p15"/>
              <p:cNvSpPr/>
              <p:nvPr/>
            </p:nvSpPr>
            <p:spPr>
              <a:xfrm>
                <a:off x="1862" y="1073"/>
                <a:ext cx="23" cy="23"/>
              </a:xfrm>
              <a:custGeom>
                <a:rect b="b" l="l" r="r" t="t"/>
                <a:pathLst>
                  <a:path extrusionOk="0" h="1102" w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3" name="Google Shape;2713;p15"/>
              <p:cNvSpPr/>
              <p:nvPr/>
            </p:nvSpPr>
            <p:spPr>
              <a:xfrm>
                <a:off x="1897" y="1108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4" name="Google Shape;2714;p15"/>
              <p:cNvSpPr/>
              <p:nvPr/>
            </p:nvSpPr>
            <p:spPr>
              <a:xfrm>
                <a:off x="1222" y="488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5" name="Google Shape;2715;p15"/>
              <p:cNvSpPr/>
              <p:nvPr/>
            </p:nvSpPr>
            <p:spPr>
              <a:xfrm>
                <a:off x="1256" y="522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6" name="Google Shape;2716;p15"/>
              <p:cNvSpPr/>
              <p:nvPr/>
            </p:nvSpPr>
            <p:spPr>
              <a:xfrm>
                <a:off x="1290" y="556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7" name="Google Shape;2717;p15"/>
              <p:cNvSpPr/>
              <p:nvPr/>
            </p:nvSpPr>
            <p:spPr>
              <a:xfrm>
                <a:off x="1324" y="590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8" name="Google Shape;2718;p15"/>
              <p:cNvSpPr/>
              <p:nvPr/>
            </p:nvSpPr>
            <p:spPr>
              <a:xfrm>
                <a:off x="1358" y="624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9" name="Google Shape;2719;p15"/>
              <p:cNvSpPr/>
              <p:nvPr/>
            </p:nvSpPr>
            <p:spPr>
              <a:xfrm>
                <a:off x="1392" y="658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0" name="Google Shape;2720;p15"/>
              <p:cNvSpPr/>
              <p:nvPr/>
            </p:nvSpPr>
            <p:spPr>
              <a:xfrm>
                <a:off x="1426" y="692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6"/>
                    </a:moveTo>
                    <a:cubicBezTo>
                      <a:pt x="709" y="1101"/>
                      <a:pt x="391" y="1101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1" name="Google Shape;2721;p15"/>
              <p:cNvSpPr/>
              <p:nvPr/>
            </p:nvSpPr>
            <p:spPr>
              <a:xfrm>
                <a:off x="1460" y="727"/>
                <a:ext cx="23" cy="22"/>
              </a:xfrm>
              <a:custGeom>
                <a:rect b="b" l="l" r="r" t="t"/>
                <a:pathLst>
                  <a:path extrusionOk="0" h="1101" w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2" name="Google Shape;2722;p15"/>
              <p:cNvSpPr/>
              <p:nvPr/>
            </p:nvSpPr>
            <p:spPr>
              <a:xfrm>
                <a:off x="1494" y="761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3" name="Google Shape;2723;p15"/>
              <p:cNvSpPr/>
              <p:nvPr/>
            </p:nvSpPr>
            <p:spPr>
              <a:xfrm>
                <a:off x="1528" y="795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4" name="Google Shape;2724;p15"/>
              <p:cNvSpPr/>
              <p:nvPr/>
            </p:nvSpPr>
            <p:spPr>
              <a:xfrm>
                <a:off x="1562" y="829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5" name="Google Shape;2725;p15"/>
              <p:cNvSpPr/>
              <p:nvPr/>
            </p:nvSpPr>
            <p:spPr>
              <a:xfrm>
                <a:off x="1597" y="864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6" name="Google Shape;2726;p15"/>
              <p:cNvSpPr/>
              <p:nvPr/>
            </p:nvSpPr>
            <p:spPr>
              <a:xfrm>
                <a:off x="1630" y="897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7" name="Google Shape;2727;p15"/>
              <p:cNvSpPr/>
              <p:nvPr/>
            </p:nvSpPr>
            <p:spPr>
              <a:xfrm>
                <a:off x="1664" y="931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8" name="Google Shape;2728;p15"/>
              <p:cNvSpPr/>
              <p:nvPr/>
            </p:nvSpPr>
            <p:spPr>
              <a:xfrm>
                <a:off x="1698" y="965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9" name="Google Shape;2729;p15"/>
              <p:cNvSpPr/>
              <p:nvPr/>
            </p:nvSpPr>
            <p:spPr>
              <a:xfrm>
                <a:off x="1733" y="1000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0" name="Google Shape;2730;p15"/>
              <p:cNvSpPr/>
              <p:nvPr/>
            </p:nvSpPr>
            <p:spPr>
              <a:xfrm>
                <a:off x="1767" y="1034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1" name="Google Shape;2731;p15"/>
              <p:cNvSpPr/>
              <p:nvPr/>
            </p:nvSpPr>
            <p:spPr>
              <a:xfrm>
                <a:off x="1801" y="1067"/>
                <a:ext cx="22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2" name="Google Shape;2732;p15"/>
              <p:cNvSpPr/>
              <p:nvPr/>
            </p:nvSpPr>
            <p:spPr>
              <a:xfrm>
                <a:off x="1835" y="1101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6"/>
                    </a:moveTo>
                    <a:cubicBezTo>
                      <a:pt x="709" y="1101"/>
                      <a:pt x="391" y="1101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3" name="Google Shape;2733;p15"/>
              <p:cNvSpPr/>
              <p:nvPr/>
            </p:nvSpPr>
            <p:spPr>
              <a:xfrm>
                <a:off x="1870" y="1136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4" name="Google Shape;2734;p15"/>
              <p:cNvSpPr/>
              <p:nvPr/>
            </p:nvSpPr>
            <p:spPr>
              <a:xfrm>
                <a:off x="1194" y="516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5" name="Google Shape;2735;p15"/>
              <p:cNvSpPr/>
              <p:nvPr/>
            </p:nvSpPr>
            <p:spPr>
              <a:xfrm>
                <a:off x="1228" y="550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6" name="Google Shape;2736;p15"/>
              <p:cNvSpPr/>
              <p:nvPr/>
            </p:nvSpPr>
            <p:spPr>
              <a:xfrm>
                <a:off x="1262" y="584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7" name="Google Shape;2737;p15"/>
              <p:cNvSpPr/>
              <p:nvPr/>
            </p:nvSpPr>
            <p:spPr>
              <a:xfrm>
                <a:off x="1296" y="618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8" name="Google Shape;2738;p15"/>
              <p:cNvSpPr/>
              <p:nvPr/>
            </p:nvSpPr>
            <p:spPr>
              <a:xfrm>
                <a:off x="1330" y="652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9" name="Google Shape;2739;p15"/>
              <p:cNvSpPr/>
              <p:nvPr/>
            </p:nvSpPr>
            <p:spPr>
              <a:xfrm>
                <a:off x="1364" y="686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0" name="Google Shape;2740;p15"/>
              <p:cNvSpPr/>
              <p:nvPr/>
            </p:nvSpPr>
            <p:spPr>
              <a:xfrm>
                <a:off x="1398" y="720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1" name="Google Shape;2741;p15"/>
              <p:cNvSpPr/>
              <p:nvPr/>
            </p:nvSpPr>
            <p:spPr>
              <a:xfrm>
                <a:off x="1432" y="754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2" name="Google Shape;2742;p15"/>
              <p:cNvSpPr/>
              <p:nvPr/>
            </p:nvSpPr>
            <p:spPr>
              <a:xfrm>
                <a:off x="1466" y="788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3" name="Google Shape;2743;p15"/>
              <p:cNvSpPr/>
              <p:nvPr/>
            </p:nvSpPr>
            <p:spPr>
              <a:xfrm>
                <a:off x="1500" y="822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4" name="Google Shape;2744;p15"/>
              <p:cNvSpPr/>
              <p:nvPr/>
            </p:nvSpPr>
            <p:spPr>
              <a:xfrm>
                <a:off x="1534" y="856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5" name="Google Shape;2745;p15"/>
              <p:cNvSpPr/>
              <p:nvPr/>
            </p:nvSpPr>
            <p:spPr>
              <a:xfrm>
                <a:off x="1568" y="890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6" name="Google Shape;2746;p15"/>
              <p:cNvSpPr/>
              <p:nvPr/>
            </p:nvSpPr>
            <p:spPr>
              <a:xfrm>
                <a:off x="1603" y="925"/>
                <a:ext cx="22" cy="22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7" name="Google Shape;2747;p15"/>
              <p:cNvSpPr/>
              <p:nvPr/>
            </p:nvSpPr>
            <p:spPr>
              <a:xfrm>
                <a:off x="1637" y="959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8" name="Google Shape;2748;p15"/>
              <p:cNvSpPr/>
              <p:nvPr/>
            </p:nvSpPr>
            <p:spPr>
              <a:xfrm>
                <a:off x="1671" y="993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9" name="Google Shape;2749;p15"/>
              <p:cNvSpPr/>
              <p:nvPr/>
            </p:nvSpPr>
            <p:spPr>
              <a:xfrm>
                <a:off x="1705" y="1027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0" name="Google Shape;2750;p15"/>
              <p:cNvSpPr/>
              <p:nvPr/>
            </p:nvSpPr>
            <p:spPr>
              <a:xfrm>
                <a:off x="1739" y="1061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1" name="Google Shape;2751;p15"/>
              <p:cNvSpPr/>
              <p:nvPr/>
            </p:nvSpPr>
            <p:spPr>
              <a:xfrm>
                <a:off x="1773" y="1095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2" name="Google Shape;2752;p15"/>
              <p:cNvSpPr/>
              <p:nvPr/>
            </p:nvSpPr>
            <p:spPr>
              <a:xfrm>
                <a:off x="1807" y="1129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3" name="Google Shape;2753;p15"/>
              <p:cNvSpPr/>
              <p:nvPr/>
            </p:nvSpPr>
            <p:spPr>
              <a:xfrm>
                <a:off x="1841" y="1163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4" name="Google Shape;2754;p15"/>
              <p:cNvSpPr/>
              <p:nvPr/>
            </p:nvSpPr>
            <p:spPr>
              <a:xfrm>
                <a:off x="1166" y="544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5" name="Google Shape;2755;p15"/>
              <p:cNvSpPr/>
              <p:nvPr/>
            </p:nvSpPr>
            <p:spPr>
              <a:xfrm>
                <a:off x="1200" y="578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6" name="Google Shape;2756;p15"/>
              <p:cNvSpPr/>
              <p:nvPr/>
            </p:nvSpPr>
            <p:spPr>
              <a:xfrm>
                <a:off x="1234" y="612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7" name="Google Shape;2757;p15"/>
              <p:cNvSpPr/>
              <p:nvPr/>
            </p:nvSpPr>
            <p:spPr>
              <a:xfrm>
                <a:off x="1268" y="646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8" name="Google Shape;2758;p15"/>
              <p:cNvSpPr/>
              <p:nvPr/>
            </p:nvSpPr>
            <p:spPr>
              <a:xfrm>
                <a:off x="1302" y="680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9" name="Google Shape;2759;p15"/>
              <p:cNvSpPr/>
              <p:nvPr/>
            </p:nvSpPr>
            <p:spPr>
              <a:xfrm>
                <a:off x="1336" y="714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0" name="Google Shape;2760;p15"/>
              <p:cNvSpPr/>
              <p:nvPr/>
            </p:nvSpPr>
            <p:spPr>
              <a:xfrm>
                <a:off x="1371" y="748"/>
                <a:ext cx="22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1" name="Google Shape;2761;p15"/>
              <p:cNvSpPr/>
              <p:nvPr/>
            </p:nvSpPr>
            <p:spPr>
              <a:xfrm>
                <a:off x="1405" y="782"/>
                <a:ext cx="22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2" name="Google Shape;2762;p15"/>
              <p:cNvSpPr/>
              <p:nvPr/>
            </p:nvSpPr>
            <p:spPr>
              <a:xfrm>
                <a:off x="1439" y="816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3" name="Google Shape;2763;p15"/>
              <p:cNvSpPr/>
              <p:nvPr/>
            </p:nvSpPr>
            <p:spPr>
              <a:xfrm>
                <a:off x="1473" y="850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4" name="Google Shape;2764;p15"/>
              <p:cNvSpPr/>
              <p:nvPr/>
            </p:nvSpPr>
            <p:spPr>
              <a:xfrm>
                <a:off x="1507" y="884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5" name="Google Shape;2765;p15"/>
              <p:cNvSpPr/>
              <p:nvPr/>
            </p:nvSpPr>
            <p:spPr>
              <a:xfrm>
                <a:off x="1541" y="918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6" name="Google Shape;2766;p15"/>
              <p:cNvSpPr/>
              <p:nvPr/>
            </p:nvSpPr>
            <p:spPr>
              <a:xfrm>
                <a:off x="1575" y="952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7" name="Google Shape;2767;p15"/>
              <p:cNvSpPr/>
              <p:nvPr/>
            </p:nvSpPr>
            <p:spPr>
              <a:xfrm>
                <a:off x="1609" y="986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8" name="Google Shape;2768;p15"/>
              <p:cNvSpPr/>
              <p:nvPr/>
            </p:nvSpPr>
            <p:spPr>
              <a:xfrm>
                <a:off x="1643" y="1020"/>
                <a:ext cx="23" cy="23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9" name="Google Shape;2769;p15"/>
              <p:cNvSpPr/>
              <p:nvPr/>
            </p:nvSpPr>
            <p:spPr>
              <a:xfrm>
                <a:off x="1677" y="1054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0" name="Google Shape;2770;p15"/>
              <p:cNvSpPr/>
              <p:nvPr/>
            </p:nvSpPr>
            <p:spPr>
              <a:xfrm>
                <a:off x="1711" y="1088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1" name="Google Shape;2771;p15"/>
              <p:cNvSpPr/>
              <p:nvPr/>
            </p:nvSpPr>
            <p:spPr>
              <a:xfrm>
                <a:off x="1745" y="1123"/>
                <a:ext cx="23" cy="22"/>
              </a:xfrm>
              <a:custGeom>
                <a:rect b="b" l="l" r="r" t="t"/>
                <a:pathLst>
                  <a:path extrusionOk="0" h="1101" w="1102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2" name="Google Shape;2772;p15"/>
              <p:cNvSpPr/>
              <p:nvPr/>
            </p:nvSpPr>
            <p:spPr>
              <a:xfrm>
                <a:off x="1779" y="1157"/>
                <a:ext cx="23" cy="23"/>
              </a:xfrm>
              <a:custGeom>
                <a:rect b="b" l="l" r="r" t="t"/>
                <a:pathLst>
                  <a:path extrusionOk="0" h="1101" w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3" name="Google Shape;2773;p15"/>
              <p:cNvSpPr/>
              <p:nvPr/>
            </p:nvSpPr>
            <p:spPr>
              <a:xfrm>
                <a:off x="1813" y="1191"/>
                <a:ext cx="23" cy="23"/>
              </a:xfrm>
              <a:custGeom>
                <a:rect b="b" l="l" r="r" t="t"/>
                <a:pathLst>
                  <a:path extrusionOk="0" h="1102" w="1101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baseline="-2500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74" name="Google Shape;2774;p15"/>
            <p:cNvSpPr/>
            <p:nvPr/>
          </p:nvSpPr>
          <p:spPr>
            <a:xfrm>
              <a:off x="565757" y="908050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15"/>
            <p:cNvSpPr/>
            <p:nvPr/>
          </p:nvSpPr>
          <p:spPr>
            <a:xfrm>
              <a:off x="621319" y="962025"/>
              <a:ext cx="34925" cy="36513"/>
            </a:xfrm>
            <a:custGeom>
              <a:rect b="b" l="l" r="r" t="t"/>
              <a:pathLst>
                <a:path extrusionOk="0" h="1101" w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15"/>
            <p:cNvSpPr/>
            <p:nvPr/>
          </p:nvSpPr>
          <p:spPr>
            <a:xfrm>
              <a:off x="675294" y="1016000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15"/>
            <p:cNvSpPr/>
            <p:nvPr/>
          </p:nvSpPr>
          <p:spPr>
            <a:xfrm>
              <a:off x="729269" y="1069975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15"/>
            <p:cNvSpPr/>
            <p:nvPr/>
          </p:nvSpPr>
          <p:spPr>
            <a:xfrm>
              <a:off x="783244" y="1123950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15"/>
            <p:cNvSpPr/>
            <p:nvPr/>
          </p:nvSpPr>
          <p:spPr>
            <a:xfrm>
              <a:off x="837219" y="1177925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15"/>
            <p:cNvSpPr/>
            <p:nvPr/>
          </p:nvSpPr>
          <p:spPr>
            <a:xfrm>
              <a:off x="891194" y="1231900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15"/>
            <p:cNvSpPr/>
            <p:nvPr/>
          </p:nvSpPr>
          <p:spPr>
            <a:xfrm>
              <a:off x="945169" y="1285875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15"/>
            <p:cNvSpPr/>
            <p:nvPr/>
          </p:nvSpPr>
          <p:spPr>
            <a:xfrm>
              <a:off x="999144" y="1339850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15"/>
            <p:cNvSpPr/>
            <p:nvPr/>
          </p:nvSpPr>
          <p:spPr>
            <a:xfrm>
              <a:off x="1053119" y="1393825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15"/>
            <p:cNvSpPr/>
            <p:nvPr/>
          </p:nvSpPr>
          <p:spPr>
            <a:xfrm>
              <a:off x="1107094" y="1447800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15"/>
            <p:cNvSpPr/>
            <p:nvPr/>
          </p:nvSpPr>
          <p:spPr>
            <a:xfrm>
              <a:off x="1161069" y="1501775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15"/>
            <p:cNvSpPr/>
            <p:nvPr/>
          </p:nvSpPr>
          <p:spPr>
            <a:xfrm>
              <a:off x="1215044" y="1555750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15"/>
            <p:cNvSpPr/>
            <p:nvPr/>
          </p:nvSpPr>
          <p:spPr>
            <a:xfrm>
              <a:off x="1269019" y="1609725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15"/>
            <p:cNvSpPr/>
            <p:nvPr/>
          </p:nvSpPr>
          <p:spPr>
            <a:xfrm>
              <a:off x="1322994" y="1663700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15"/>
            <p:cNvSpPr/>
            <p:nvPr/>
          </p:nvSpPr>
          <p:spPr>
            <a:xfrm>
              <a:off x="1376969" y="1717675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15"/>
            <p:cNvSpPr/>
            <p:nvPr/>
          </p:nvSpPr>
          <p:spPr>
            <a:xfrm>
              <a:off x="1430944" y="1771650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15"/>
            <p:cNvSpPr/>
            <p:nvPr/>
          </p:nvSpPr>
          <p:spPr>
            <a:xfrm>
              <a:off x="1484919" y="1825625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15"/>
            <p:cNvSpPr/>
            <p:nvPr/>
          </p:nvSpPr>
          <p:spPr>
            <a:xfrm>
              <a:off x="1538894" y="1879600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15"/>
            <p:cNvSpPr/>
            <p:nvPr/>
          </p:nvSpPr>
          <p:spPr>
            <a:xfrm>
              <a:off x="1592869" y="1933575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15"/>
            <p:cNvSpPr/>
            <p:nvPr/>
          </p:nvSpPr>
          <p:spPr>
            <a:xfrm>
              <a:off x="522894" y="950913"/>
              <a:ext cx="36513" cy="36513"/>
            </a:xfrm>
            <a:custGeom>
              <a:rect b="b" l="l" r="r" t="t"/>
              <a:pathLst>
                <a:path extrusionOk="0" h="1102" w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15"/>
            <p:cNvSpPr/>
            <p:nvPr/>
          </p:nvSpPr>
          <p:spPr>
            <a:xfrm>
              <a:off x="576869" y="1004888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15"/>
            <p:cNvSpPr/>
            <p:nvPr/>
          </p:nvSpPr>
          <p:spPr>
            <a:xfrm>
              <a:off x="630844" y="1058863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15"/>
            <p:cNvSpPr/>
            <p:nvPr/>
          </p:nvSpPr>
          <p:spPr>
            <a:xfrm>
              <a:off x="684819" y="1112838"/>
              <a:ext cx="36513" cy="36513"/>
            </a:xfrm>
            <a:custGeom>
              <a:rect b="b" l="l" r="r" t="t"/>
              <a:pathLst>
                <a:path extrusionOk="0" h="1102" w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15"/>
            <p:cNvSpPr/>
            <p:nvPr/>
          </p:nvSpPr>
          <p:spPr>
            <a:xfrm>
              <a:off x="738794" y="1166813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15"/>
            <p:cNvSpPr/>
            <p:nvPr/>
          </p:nvSpPr>
          <p:spPr>
            <a:xfrm>
              <a:off x="792769" y="1222375"/>
              <a:ext cx="36513" cy="34925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15"/>
            <p:cNvSpPr/>
            <p:nvPr/>
          </p:nvSpPr>
          <p:spPr>
            <a:xfrm>
              <a:off x="846744" y="1276350"/>
              <a:ext cx="36513" cy="36513"/>
            </a:xfrm>
            <a:custGeom>
              <a:rect b="b" l="l" r="r" t="t"/>
              <a:pathLst>
                <a:path extrusionOk="0" h="1102" w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15"/>
            <p:cNvSpPr/>
            <p:nvPr/>
          </p:nvSpPr>
          <p:spPr>
            <a:xfrm>
              <a:off x="900719" y="1330325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15"/>
            <p:cNvSpPr/>
            <p:nvPr/>
          </p:nvSpPr>
          <p:spPr>
            <a:xfrm>
              <a:off x="954694" y="1384300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15"/>
            <p:cNvSpPr/>
            <p:nvPr/>
          </p:nvSpPr>
          <p:spPr>
            <a:xfrm>
              <a:off x="1008669" y="1438275"/>
              <a:ext cx="36513" cy="36513"/>
            </a:xfrm>
            <a:custGeom>
              <a:rect b="b" l="l" r="r" t="t"/>
              <a:pathLst>
                <a:path extrusionOk="0" h="1102" w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15"/>
            <p:cNvSpPr/>
            <p:nvPr/>
          </p:nvSpPr>
          <p:spPr>
            <a:xfrm>
              <a:off x="1062644" y="1492250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15"/>
            <p:cNvSpPr/>
            <p:nvPr/>
          </p:nvSpPr>
          <p:spPr>
            <a:xfrm>
              <a:off x="1116619" y="1546225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15"/>
            <p:cNvSpPr/>
            <p:nvPr/>
          </p:nvSpPr>
          <p:spPr>
            <a:xfrm>
              <a:off x="1170594" y="1600200"/>
              <a:ext cx="36513" cy="36513"/>
            </a:xfrm>
            <a:custGeom>
              <a:rect b="b" l="l" r="r" t="t"/>
              <a:pathLst>
                <a:path extrusionOk="0" h="1102" w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15"/>
            <p:cNvSpPr/>
            <p:nvPr/>
          </p:nvSpPr>
          <p:spPr>
            <a:xfrm>
              <a:off x="1224569" y="1654175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15"/>
            <p:cNvSpPr/>
            <p:nvPr/>
          </p:nvSpPr>
          <p:spPr>
            <a:xfrm>
              <a:off x="1278544" y="1708150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15"/>
            <p:cNvSpPr/>
            <p:nvPr/>
          </p:nvSpPr>
          <p:spPr>
            <a:xfrm>
              <a:off x="1332519" y="1762125"/>
              <a:ext cx="36513" cy="36513"/>
            </a:xfrm>
            <a:custGeom>
              <a:rect b="b" l="l" r="r" t="t"/>
              <a:pathLst>
                <a:path extrusionOk="0" h="1102" w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15"/>
            <p:cNvSpPr/>
            <p:nvPr/>
          </p:nvSpPr>
          <p:spPr>
            <a:xfrm>
              <a:off x="1386494" y="1816100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15"/>
            <p:cNvSpPr/>
            <p:nvPr/>
          </p:nvSpPr>
          <p:spPr>
            <a:xfrm>
              <a:off x="1440469" y="1870075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15"/>
            <p:cNvSpPr/>
            <p:nvPr/>
          </p:nvSpPr>
          <p:spPr>
            <a:xfrm>
              <a:off x="1494444" y="1924050"/>
              <a:ext cx="36513" cy="36513"/>
            </a:xfrm>
            <a:custGeom>
              <a:rect b="b" l="l" r="r" t="t"/>
              <a:pathLst>
                <a:path extrusionOk="0" h="1102" w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15"/>
            <p:cNvSpPr/>
            <p:nvPr/>
          </p:nvSpPr>
          <p:spPr>
            <a:xfrm>
              <a:off x="1550007" y="1978025"/>
              <a:ext cx="34925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15"/>
            <p:cNvSpPr/>
            <p:nvPr/>
          </p:nvSpPr>
          <p:spPr>
            <a:xfrm>
              <a:off x="478444" y="995363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15"/>
            <p:cNvSpPr/>
            <p:nvPr/>
          </p:nvSpPr>
          <p:spPr>
            <a:xfrm>
              <a:off x="532419" y="1049338"/>
              <a:ext cx="36513" cy="36513"/>
            </a:xfrm>
            <a:custGeom>
              <a:rect b="b" l="l" r="r" t="t"/>
              <a:pathLst>
                <a:path extrusionOk="0" h="1101" w="1102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15"/>
            <p:cNvSpPr/>
            <p:nvPr/>
          </p:nvSpPr>
          <p:spPr>
            <a:xfrm>
              <a:off x="587982" y="1104900"/>
              <a:ext cx="33338" cy="33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15"/>
            <p:cNvSpPr/>
            <p:nvPr/>
          </p:nvSpPr>
          <p:spPr>
            <a:xfrm>
              <a:off x="640369" y="1157288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15"/>
            <p:cNvSpPr/>
            <p:nvPr/>
          </p:nvSpPr>
          <p:spPr>
            <a:xfrm>
              <a:off x="694344" y="1211263"/>
              <a:ext cx="36513" cy="36513"/>
            </a:xfrm>
            <a:custGeom>
              <a:rect b="b" l="l" r="r" t="t"/>
              <a:pathLst>
                <a:path extrusionOk="0" h="1101" w="1102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15"/>
            <p:cNvSpPr/>
            <p:nvPr/>
          </p:nvSpPr>
          <p:spPr>
            <a:xfrm>
              <a:off x="748319" y="1265238"/>
              <a:ext cx="36513" cy="36513"/>
            </a:xfrm>
            <a:custGeom>
              <a:rect b="b" l="l" r="r" t="t"/>
              <a:pathLst>
                <a:path extrusionOk="0" h="1102" w="1101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15"/>
            <p:cNvSpPr/>
            <p:nvPr/>
          </p:nvSpPr>
          <p:spPr>
            <a:xfrm>
              <a:off x="802294" y="1319213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15"/>
            <p:cNvSpPr/>
            <p:nvPr/>
          </p:nvSpPr>
          <p:spPr>
            <a:xfrm>
              <a:off x="856269" y="1373188"/>
              <a:ext cx="36513" cy="36513"/>
            </a:xfrm>
            <a:custGeom>
              <a:rect b="b" l="l" r="r" t="t"/>
              <a:pathLst>
                <a:path extrusionOk="0" h="1101" w="1102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15"/>
            <p:cNvSpPr/>
            <p:nvPr/>
          </p:nvSpPr>
          <p:spPr>
            <a:xfrm>
              <a:off x="910244" y="1427163"/>
              <a:ext cx="36513" cy="36513"/>
            </a:xfrm>
            <a:custGeom>
              <a:rect b="b" l="l" r="r" t="t"/>
              <a:pathLst>
                <a:path extrusionOk="0" h="1102" w="1101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15"/>
            <p:cNvSpPr/>
            <p:nvPr/>
          </p:nvSpPr>
          <p:spPr>
            <a:xfrm>
              <a:off x="964219" y="1481138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15"/>
            <p:cNvSpPr/>
            <p:nvPr/>
          </p:nvSpPr>
          <p:spPr>
            <a:xfrm>
              <a:off x="1018194" y="1536700"/>
              <a:ext cx="36513" cy="34925"/>
            </a:xfrm>
            <a:custGeom>
              <a:rect b="b" l="l" r="r" t="t"/>
              <a:pathLst>
                <a:path extrusionOk="0" h="1101" w="1102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15"/>
            <p:cNvSpPr/>
            <p:nvPr/>
          </p:nvSpPr>
          <p:spPr>
            <a:xfrm>
              <a:off x="1072169" y="1590675"/>
              <a:ext cx="36513" cy="36513"/>
            </a:xfrm>
            <a:custGeom>
              <a:rect b="b" l="l" r="r" t="t"/>
              <a:pathLst>
                <a:path extrusionOk="0" h="1102" w="1101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15"/>
            <p:cNvSpPr/>
            <p:nvPr/>
          </p:nvSpPr>
          <p:spPr>
            <a:xfrm>
              <a:off x="1126144" y="1644650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15"/>
            <p:cNvSpPr/>
            <p:nvPr/>
          </p:nvSpPr>
          <p:spPr>
            <a:xfrm>
              <a:off x="1180119" y="1698625"/>
              <a:ext cx="36513" cy="36513"/>
            </a:xfrm>
            <a:custGeom>
              <a:rect b="b" l="l" r="r" t="t"/>
              <a:pathLst>
                <a:path extrusionOk="0" h="1101" w="1102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15"/>
            <p:cNvSpPr/>
            <p:nvPr/>
          </p:nvSpPr>
          <p:spPr>
            <a:xfrm>
              <a:off x="1235682" y="1752600"/>
              <a:ext cx="34925" cy="36513"/>
            </a:xfrm>
            <a:custGeom>
              <a:rect b="b" l="l" r="r" t="t"/>
              <a:pathLst>
                <a:path extrusionOk="0" h="1102" w="1101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15"/>
            <p:cNvSpPr/>
            <p:nvPr/>
          </p:nvSpPr>
          <p:spPr>
            <a:xfrm>
              <a:off x="1289657" y="1806575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15"/>
            <p:cNvSpPr/>
            <p:nvPr/>
          </p:nvSpPr>
          <p:spPr>
            <a:xfrm>
              <a:off x="1343632" y="1860550"/>
              <a:ext cx="36513" cy="36513"/>
            </a:xfrm>
            <a:custGeom>
              <a:rect b="b" l="l" r="r" t="t"/>
              <a:pathLst>
                <a:path extrusionOk="0" h="1101" w="1102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15"/>
            <p:cNvSpPr/>
            <p:nvPr/>
          </p:nvSpPr>
          <p:spPr>
            <a:xfrm>
              <a:off x="1397607" y="1914525"/>
              <a:ext cx="36513" cy="36513"/>
            </a:xfrm>
            <a:custGeom>
              <a:rect b="b" l="l" r="r" t="t"/>
              <a:pathLst>
                <a:path extrusionOk="0" h="1102" w="1101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15"/>
            <p:cNvSpPr/>
            <p:nvPr/>
          </p:nvSpPr>
          <p:spPr>
            <a:xfrm>
              <a:off x="1451582" y="1968500"/>
              <a:ext cx="36513" cy="36513"/>
            </a:xfrm>
            <a:custGeom>
              <a:rect b="b" l="l" r="r" t="t"/>
              <a:pathLst>
                <a:path extrusionOk="0" h="1101" w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15"/>
            <p:cNvSpPr/>
            <p:nvPr/>
          </p:nvSpPr>
          <p:spPr>
            <a:xfrm>
              <a:off x="1505557" y="2022475"/>
              <a:ext cx="36513" cy="36513"/>
            </a:xfrm>
            <a:custGeom>
              <a:rect b="b" l="l" r="r" t="t"/>
              <a:pathLst>
                <a:path extrusionOk="0" h="1101" w="1102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4" name="Google Shape;2834;p15"/>
          <p:cNvSpPr/>
          <p:nvPr/>
        </p:nvSpPr>
        <p:spPr>
          <a:xfrm>
            <a:off x="8403036" y="4402536"/>
            <a:ext cx="740964" cy="740964"/>
          </a:xfrm>
          <a:custGeom>
            <a:rect b="b" l="l" r="r" t="t"/>
            <a:pathLst>
              <a:path extrusionOk="0" h="16944" w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5" name="Google Shape;2835;p15"/>
          <p:cNvSpPr/>
          <p:nvPr/>
        </p:nvSpPr>
        <p:spPr>
          <a:xfrm>
            <a:off x="-1093603" y="3011591"/>
            <a:ext cx="2187206" cy="2575530"/>
          </a:xfrm>
          <a:custGeom>
            <a:rect b="b" l="l" r="r" t="t"/>
            <a:pathLst>
              <a:path extrusionOk="0" h="58876" w="5001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"/>
          <p:cNvSpPr txBox="1"/>
          <p:nvPr>
            <p:ph idx="1" type="body"/>
          </p:nvPr>
        </p:nvSpPr>
        <p:spPr>
          <a:xfrm>
            <a:off x="723901" y="1329448"/>
            <a:ext cx="3848100" cy="22957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indent="-3302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"/>
          <p:cNvSpPr txBox="1"/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3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"/>
          <p:cNvSpPr/>
          <p:nvPr/>
        </p:nvSpPr>
        <p:spPr>
          <a:xfrm>
            <a:off x="8421714" y="4402286"/>
            <a:ext cx="740964" cy="740964"/>
          </a:xfrm>
          <a:custGeom>
            <a:rect b="b" l="l" r="r" t="t"/>
            <a:pathLst>
              <a:path extrusionOk="0" h="16944" w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"/>
          <p:cNvSpPr/>
          <p:nvPr>
            <p:ph idx="2" type="pic"/>
          </p:nvPr>
        </p:nvSpPr>
        <p:spPr>
          <a:xfrm>
            <a:off x="5124450" y="1337435"/>
            <a:ext cx="3295650" cy="2804616"/>
          </a:xfrm>
          <a:prstGeom prst="roundRect">
            <a:avLst>
              <a:gd fmla="val 7665" name="adj"/>
            </a:avLst>
          </a:prstGeom>
          <a:noFill/>
          <a:ln>
            <a:noFill/>
          </a:ln>
        </p:spPr>
      </p:sp>
      <p:grpSp>
        <p:nvGrpSpPr>
          <p:cNvPr id="255" name="Google Shape;255;p3"/>
          <p:cNvGrpSpPr/>
          <p:nvPr/>
        </p:nvGrpSpPr>
        <p:grpSpPr>
          <a:xfrm flipH="1">
            <a:off x="-132623" y="3762786"/>
            <a:ext cx="1507863" cy="1510278"/>
            <a:chOff x="39184" y="-151930"/>
            <a:chExt cx="1309806" cy="1311904"/>
          </a:xfrm>
        </p:grpSpPr>
        <p:sp>
          <p:nvSpPr>
            <p:cNvPr id="256" name="Google Shape;256;p3"/>
            <p:cNvSpPr/>
            <p:nvPr/>
          </p:nvSpPr>
          <p:spPr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1231442" y="614221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1160075" y="685588"/>
              <a:ext cx="482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1088707" y="756956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1019439" y="828324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948072" y="89969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876704" y="968960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805336" y="1040328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733969" y="1111695"/>
              <a:ext cx="482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1244036" y="4861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1174769" y="557547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960666" y="7695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889298" y="84091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817931" y="91228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748662" y="983653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677294" y="1052922"/>
              <a:ext cx="46179" cy="48279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1187363" y="427407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1115995" y="498774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901893" y="710777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832623" y="782145"/>
              <a:ext cx="461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761256" y="853512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689888" y="924880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18521" y="9962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1128589" y="370732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1057221" y="440001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985854" y="511368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916585" y="582736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845218" y="654104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702483" y="796839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631115" y="866107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559747" y="93747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1071915" y="311959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1000547" y="383327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929180" y="454694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857812" y="523963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786444" y="595330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574441" y="80943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503073" y="880800"/>
              <a:ext cx="48278" cy="461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1013141" y="25318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941774" y="324553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870406" y="395921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799039" y="467288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729770" y="538656"/>
              <a:ext cx="461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658403" y="60792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587035" y="67929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515667" y="750660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44300" y="822027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954368" y="196512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885100" y="267879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813732" y="337148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742364" y="408515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670997" y="47988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599629" y="55125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528262" y="622618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56894" y="693985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754959" y="280473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683591" y="351841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612224" y="421109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542955" y="492477"/>
              <a:ext cx="46179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71587" y="56384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00220" y="63521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28852" y="70658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767553" y="15033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696185" y="22170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626917" y="293068"/>
              <a:ext cx="46179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555549" y="364435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484182" y="435803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412814" y="507170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341447" y="576439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270079" y="64780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782246" y="22291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710879" y="9365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496776" y="30566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425408" y="37703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56140" y="448397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284772" y="519765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213405" y="591132"/>
              <a:ext cx="48278" cy="46179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723473" y="-36482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652105" y="34885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440102" y="248988"/>
              <a:ext cx="46179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68734" y="31825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297367" y="389624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225999" y="460991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154631" y="532359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664700" y="-93157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593332" y="-23888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524064" y="47479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452696" y="118847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81328" y="190214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238593" y="332950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67226" y="404317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97957" y="473586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608025" y="-151930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536658" y="-80562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465290" y="-919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393923" y="62173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22555" y="131441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110552" y="345544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9184" y="416911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"/>
          <p:cNvSpPr txBox="1"/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3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4"/>
          <p:cNvSpPr/>
          <p:nvPr/>
        </p:nvSpPr>
        <p:spPr>
          <a:xfrm>
            <a:off x="8420420" y="4398962"/>
            <a:ext cx="740964" cy="740964"/>
          </a:xfrm>
          <a:custGeom>
            <a:rect b="b" l="l" r="r" t="t"/>
            <a:pathLst>
              <a:path extrusionOk="0" h="16944" w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6" name="Google Shape;376;p4"/>
          <p:cNvGrpSpPr/>
          <p:nvPr/>
        </p:nvGrpSpPr>
        <p:grpSpPr>
          <a:xfrm>
            <a:off x="-426172" y="4245886"/>
            <a:ext cx="1507863" cy="1510278"/>
            <a:chOff x="39184" y="-151930"/>
            <a:chExt cx="1309806" cy="1311904"/>
          </a:xfrm>
        </p:grpSpPr>
        <p:sp>
          <p:nvSpPr>
            <p:cNvPr id="377" name="Google Shape;377;p4"/>
            <p:cNvSpPr/>
            <p:nvPr/>
          </p:nvSpPr>
          <p:spPr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1231442" y="614221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1160075" y="685588"/>
              <a:ext cx="482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1088707" y="756956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1019439" y="828324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948072" y="89969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876704" y="968960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805336" y="1040328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733969" y="1111695"/>
              <a:ext cx="482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1244036" y="4861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1174769" y="557547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960666" y="7695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889298" y="84091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817931" y="91228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748662" y="983653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677294" y="1052922"/>
              <a:ext cx="46179" cy="48279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1187363" y="427407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1115995" y="498774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901893" y="710777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832623" y="782145"/>
              <a:ext cx="461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761256" y="853512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689888" y="924880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618521" y="9962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1128589" y="370732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1057221" y="440001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985854" y="511368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916585" y="582736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845218" y="654104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702483" y="796839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631115" y="866107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559747" y="93747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1071915" y="311959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1000547" y="383327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929180" y="454694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857812" y="523963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786444" y="595330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574441" y="80943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503073" y="880800"/>
              <a:ext cx="48278" cy="461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1013141" y="25318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941774" y="324553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870406" y="395921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799039" y="467288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729770" y="538656"/>
              <a:ext cx="461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658403" y="60792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587035" y="67929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515667" y="750660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444300" y="822027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954368" y="196512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885100" y="267879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813732" y="337148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742364" y="408515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670997" y="47988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599629" y="55125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528262" y="622618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456894" y="693985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754959" y="280473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683591" y="351841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612224" y="421109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542955" y="492477"/>
              <a:ext cx="46179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471587" y="56384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400220" y="63521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328852" y="70658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767553" y="15033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696185" y="22170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626917" y="293068"/>
              <a:ext cx="46179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555549" y="364435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484182" y="435803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412814" y="507170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341447" y="576439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270079" y="64780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782246" y="22291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710879" y="9365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496776" y="30566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425408" y="37703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356140" y="448397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284772" y="519765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213405" y="591132"/>
              <a:ext cx="48278" cy="46179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723473" y="-36482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652105" y="34885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440102" y="248988"/>
              <a:ext cx="46179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368734" y="31825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297367" y="389624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225999" y="460991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154631" y="532359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664700" y="-93157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593332" y="-23888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524064" y="47479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452696" y="118847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381328" y="190214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238593" y="332950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167226" y="404317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97957" y="473586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608025" y="-151930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536658" y="-80562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465290" y="-919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393923" y="62173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322555" y="131441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110552" y="345544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39184" y="416911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4" name="Google Shape;494;p4"/>
          <p:cNvGrpSpPr/>
          <p:nvPr/>
        </p:nvGrpSpPr>
        <p:grpSpPr>
          <a:xfrm flipH="1">
            <a:off x="8329145" y="-639688"/>
            <a:ext cx="1507863" cy="1510278"/>
            <a:chOff x="39184" y="-151930"/>
            <a:chExt cx="1309806" cy="1311904"/>
          </a:xfrm>
        </p:grpSpPr>
        <p:sp>
          <p:nvSpPr>
            <p:cNvPr id="495" name="Google Shape;495;p4"/>
            <p:cNvSpPr/>
            <p:nvPr/>
          </p:nvSpPr>
          <p:spPr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1231442" y="614221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1160075" y="685588"/>
              <a:ext cx="482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1088707" y="756956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1019439" y="828324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948072" y="89969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876704" y="968960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805336" y="1040328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733969" y="1111695"/>
              <a:ext cx="482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244036" y="4861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1174769" y="557547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960666" y="7695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889298" y="84091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817931" y="91228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748662" y="983653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677294" y="1052922"/>
              <a:ext cx="46179" cy="48279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1187363" y="427407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1115995" y="498774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"/>
            <p:cNvSpPr/>
            <p:nvPr/>
          </p:nvSpPr>
          <p:spPr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"/>
            <p:cNvSpPr/>
            <p:nvPr/>
          </p:nvSpPr>
          <p:spPr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901893" y="710777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832623" y="782145"/>
              <a:ext cx="461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761256" y="853512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689888" y="924880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618521" y="9962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1128589" y="370732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1057221" y="440001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985854" y="511368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916585" y="582736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845218" y="654104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702483" y="796839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631115" y="866107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559747" y="93747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071915" y="311959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1000547" y="383327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929180" y="454694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857812" y="523963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786444" y="595330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574441" y="80943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503073" y="880800"/>
              <a:ext cx="48278" cy="461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1013141" y="25318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941774" y="324553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870406" y="395921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799039" y="467288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729770" y="538656"/>
              <a:ext cx="461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658403" y="60792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587035" y="67929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4"/>
            <p:cNvSpPr/>
            <p:nvPr/>
          </p:nvSpPr>
          <p:spPr>
            <a:xfrm>
              <a:off x="515667" y="750660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4"/>
            <p:cNvSpPr/>
            <p:nvPr/>
          </p:nvSpPr>
          <p:spPr>
            <a:xfrm>
              <a:off x="444300" y="822027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954368" y="196512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885100" y="267879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813732" y="337148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742364" y="408515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670997" y="47988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599629" y="55125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528262" y="622618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456894" y="693985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754959" y="280473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683591" y="351841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612224" y="421109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542955" y="492477"/>
              <a:ext cx="46179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471587" y="56384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400220" y="63521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328852" y="70658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767553" y="15033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696185" y="22170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626917" y="293068"/>
              <a:ext cx="46179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555549" y="364435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484182" y="435803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412814" y="507170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341447" y="576439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270079" y="64780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782246" y="22291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710879" y="9365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496776" y="30566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425408" y="37703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356140" y="448397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84772" y="519765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213405" y="591132"/>
              <a:ext cx="48278" cy="46179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723473" y="-36482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652105" y="34885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440102" y="248988"/>
              <a:ext cx="46179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368734" y="31825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297367" y="389624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225999" y="460991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54631" y="532359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664700" y="-93157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593332" y="-23888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524064" y="47479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452696" y="118847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381328" y="190214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238593" y="332950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167226" y="404317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97957" y="473586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608025" y="-151930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536658" y="-80562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465290" y="-919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393923" y="62173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322555" y="131441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110552" y="345544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39184" y="416911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"/>
          <p:cNvSpPr txBox="1"/>
          <p:nvPr>
            <p:ph idx="1" type="body"/>
          </p:nvPr>
        </p:nvSpPr>
        <p:spPr>
          <a:xfrm>
            <a:off x="1511030" y="3006348"/>
            <a:ext cx="2464340" cy="89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indent="-3302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4" name="Google Shape;614;p5"/>
          <p:cNvSpPr txBox="1"/>
          <p:nvPr>
            <p:ph idx="2" type="body"/>
          </p:nvPr>
        </p:nvSpPr>
        <p:spPr>
          <a:xfrm>
            <a:off x="5168632" y="3006348"/>
            <a:ext cx="2464338" cy="89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indent="-3302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5" name="Google Shape;615;p5"/>
          <p:cNvSpPr txBox="1"/>
          <p:nvPr>
            <p:ph idx="3" type="body"/>
          </p:nvPr>
        </p:nvSpPr>
        <p:spPr>
          <a:xfrm>
            <a:off x="1511030" y="2581073"/>
            <a:ext cx="2464340" cy="450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6" name="Google Shape;616;p5"/>
          <p:cNvSpPr txBox="1"/>
          <p:nvPr>
            <p:ph idx="4" type="body"/>
          </p:nvPr>
        </p:nvSpPr>
        <p:spPr>
          <a:xfrm>
            <a:off x="5168632" y="2581073"/>
            <a:ext cx="2464338" cy="450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7" name="Google Shape;617;p5"/>
          <p:cNvSpPr txBox="1"/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3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18" name="Google Shape;618;p5"/>
          <p:cNvGrpSpPr/>
          <p:nvPr/>
        </p:nvGrpSpPr>
        <p:grpSpPr>
          <a:xfrm>
            <a:off x="-15880" y="3526526"/>
            <a:ext cx="2300556" cy="2575530"/>
            <a:chOff x="3238240" y="323850"/>
            <a:chExt cx="1739901" cy="1947863"/>
          </a:xfrm>
        </p:grpSpPr>
        <p:sp>
          <p:nvSpPr>
            <p:cNvPr id="619" name="Google Shape;619;p5"/>
            <p:cNvSpPr/>
            <p:nvPr/>
          </p:nvSpPr>
          <p:spPr>
            <a:xfrm>
              <a:off x="3238240" y="323850"/>
              <a:ext cx="1654175" cy="1947863"/>
            </a:xfrm>
            <a:custGeom>
              <a:rect b="b" l="l" r="r" t="t"/>
              <a:pathLst>
                <a:path extrusionOk="0" h="58876" w="50016">
                  <a:moveTo>
                    <a:pt x="50016" y="49881"/>
                  </a:moveTo>
                  <a:lnTo>
                    <a:pt x="135" y="0"/>
                  </a:lnTo>
                  <a:lnTo>
                    <a:pt x="0" y="29959"/>
                  </a:lnTo>
                  <a:lnTo>
                    <a:pt x="26668" y="56627"/>
                  </a:lnTo>
                  <a:cubicBezTo>
                    <a:pt x="28107" y="58067"/>
                    <a:pt x="30060" y="58876"/>
                    <a:pt x="32096" y="58876"/>
                  </a:cubicBezTo>
                  <a:lnTo>
                    <a:pt x="49927" y="58876"/>
                  </a:lnTo>
                  <a:lnTo>
                    <a:pt x="50016" y="498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4036753" y="947738"/>
              <a:ext cx="941388" cy="657225"/>
            </a:xfrm>
            <a:custGeom>
              <a:rect b="b" l="l" r="r" t="t"/>
              <a:pathLst>
                <a:path extrusionOk="0" h="19847" w="28452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3724015" y="1260475"/>
              <a:ext cx="941388" cy="657225"/>
            </a:xfrm>
            <a:custGeom>
              <a:rect b="b" l="l" r="r" t="t"/>
              <a:pathLst>
                <a:path extrusionOk="0" h="19847" w="28452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4109778" y="1271588"/>
              <a:ext cx="403225" cy="403225"/>
            </a:xfrm>
            <a:custGeom>
              <a:rect b="b" l="l" r="r" t="t"/>
              <a:pathLst>
                <a:path extrusionOk="0" h="12207" w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4192328" y="1189038"/>
              <a:ext cx="403225" cy="403225"/>
            </a:xfrm>
            <a:custGeom>
              <a:rect b="b" l="l" r="r" t="t"/>
              <a:pathLst>
                <a:path extrusionOk="0" h="12206" w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1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"/>
          <p:cNvSpPr txBox="1"/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3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" name="Google Shape;626;p6"/>
          <p:cNvSpPr/>
          <p:nvPr/>
        </p:nvSpPr>
        <p:spPr>
          <a:xfrm>
            <a:off x="8420420" y="4398962"/>
            <a:ext cx="740964" cy="740964"/>
          </a:xfrm>
          <a:custGeom>
            <a:rect b="b" l="l" r="r" t="t"/>
            <a:pathLst>
              <a:path extrusionOk="0" h="16944" w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7" name="Google Shape;627;p6"/>
          <p:cNvGrpSpPr/>
          <p:nvPr/>
        </p:nvGrpSpPr>
        <p:grpSpPr>
          <a:xfrm>
            <a:off x="-481750" y="4102338"/>
            <a:ext cx="1507863" cy="1510278"/>
            <a:chOff x="39184" y="-151930"/>
            <a:chExt cx="1309806" cy="1311904"/>
          </a:xfrm>
        </p:grpSpPr>
        <p:sp>
          <p:nvSpPr>
            <p:cNvPr id="628" name="Google Shape;628;p6"/>
            <p:cNvSpPr/>
            <p:nvPr/>
          </p:nvSpPr>
          <p:spPr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1231442" y="614221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6"/>
            <p:cNvSpPr/>
            <p:nvPr/>
          </p:nvSpPr>
          <p:spPr>
            <a:xfrm>
              <a:off x="1160075" y="685588"/>
              <a:ext cx="482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6"/>
            <p:cNvSpPr/>
            <p:nvPr/>
          </p:nvSpPr>
          <p:spPr>
            <a:xfrm>
              <a:off x="1088707" y="756956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1019439" y="828324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6"/>
            <p:cNvSpPr/>
            <p:nvPr/>
          </p:nvSpPr>
          <p:spPr>
            <a:xfrm>
              <a:off x="948072" y="89969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6"/>
            <p:cNvSpPr/>
            <p:nvPr/>
          </p:nvSpPr>
          <p:spPr>
            <a:xfrm>
              <a:off x="876704" y="968960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6"/>
            <p:cNvSpPr/>
            <p:nvPr/>
          </p:nvSpPr>
          <p:spPr>
            <a:xfrm>
              <a:off x="805336" y="1040328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733969" y="1111695"/>
              <a:ext cx="482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1244036" y="4861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1174769" y="557547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960666" y="7695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6"/>
            <p:cNvSpPr/>
            <p:nvPr/>
          </p:nvSpPr>
          <p:spPr>
            <a:xfrm>
              <a:off x="889298" y="84091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6"/>
            <p:cNvSpPr/>
            <p:nvPr/>
          </p:nvSpPr>
          <p:spPr>
            <a:xfrm>
              <a:off x="817931" y="91228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748662" y="983653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6"/>
            <p:cNvSpPr/>
            <p:nvPr/>
          </p:nvSpPr>
          <p:spPr>
            <a:xfrm>
              <a:off x="677294" y="1052922"/>
              <a:ext cx="46179" cy="48279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6"/>
            <p:cNvSpPr/>
            <p:nvPr/>
          </p:nvSpPr>
          <p:spPr>
            <a:xfrm>
              <a:off x="1187363" y="427407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1115995" y="498774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901893" y="710777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832623" y="782145"/>
              <a:ext cx="461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761256" y="853512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689888" y="924880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618521" y="9962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6"/>
            <p:cNvSpPr/>
            <p:nvPr/>
          </p:nvSpPr>
          <p:spPr>
            <a:xfrm>
              <a:off x="1128589" y="370732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1057221" y="440001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985854" y="511368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916585" y="582736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845218" y="654104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702483" y="796839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631115" y="866107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559747" y="93747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1071915" y="311959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1000547" y="383327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929180" y="454694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857812" y="523963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786444" y="595330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574441" y="80943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503073" y="880800"/>
              <a:ext cx="48278" cy="461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1013141" y="25318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941774" y="324553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870406" y="395921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799039" y="467288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729770" y="538656"/>
              <a:ext cx="461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658403" y="60792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587035" y="67929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515667" y="750660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444300" y="822027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954368" y="196512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885100" y="267879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813732" y="337148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742364" y="408515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670997" y="47988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599629" y="55125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528262" y="622618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6"/>
            <p:cNvSpPr/>
            <p:nvPr/>
          </p:nvSpPr>
          <p:spPr>
            <a:xfrm>
              <a:off x="456894" y="693985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6"/>
            <p:cNvSpPr/>
            <p:nvPr/>
          </p:nvSpPr>
          <p:spPr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754959" y="280473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683591" y="351841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612224" y="421109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542955" y="492477"/>
              <a:ext cx="46179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471587" y="56384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400220" y="63521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328852" y="70658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767553" y="15033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696185" y="22170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626917" y="293068"/>
              <a:ext cx="46179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555549" y="364435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484182" y="435803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412814" y="507170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341447" y="576439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270079" y="64780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782246" y="22291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710879" y="9365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496776" y="30566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425408" y="37703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356140" y="448397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284772" y="519765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213405" y="591132"/>
              <a:ext cx="48278" cy="46179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723473" y="-36482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652105" y="34885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6"/>
            <p:cNvSpPr/>
            <p:nvPr/>
          </p:nvSpPr>
          <p:spPr>
            <a:xfrm>
              <a:off x="440102" y="248988"/>
              <a:ext cx="46179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368734" y="31825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297367" y="389624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6"/>
            <p:cNvSpPr/>
            <p:nvPr/>
          </p:nvSpPr>
          <p:spPr>
            <a:xfrm>
              <a:off x="225999" y="460991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6"/>
            <p:cNvSpPr/>
            <p:nvPr/>
          </p:nvSpPr>
          <p:spPr>
            <a:xfrm>
              <a:off x="154631" y="532359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664700" y="-93157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593332" y="-23888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6"/>
            <p:cNvSpPr/>
            <p:nvPr/>
          </p:nvSpPr>
          <p:spPr>
            <a:xfrm>
              <a:off x="524064" y="47479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6"/>
            <p:cNvSpPr/>
            <p:nvPr/>
          </p:nvSpPr>
          <p:spPr>
            <a:xfrm>
              <a:off x="452696" y="118847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381328" y="190214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238593" y="332950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167226" y="404317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6"/>
            <p:cNvSpPr/>
            <p:nvPr/>
          </p:nvSpPr>
          <p:spPr>
            <a:xfrm>
              <a:off x="97957" y="473586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6"/>
            <p:cNvSpPr/>
            <p:nvPr/>
          </p:nvSpPr>
          <p:spPr>
            <a:xfrm>
              <a:off x="608025" y="-151930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6"/>
            <p:cNvSpPr/>
            <p:nvPr/>
          </p:nvSpPr>
          <p:spPr>
            <a:xfrm>
              <a:off x="536658" y="-80562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6"/>
            <p:cNvSpPr/>
            <p:nvPr/>
          </p:nvSpPr>
          <p:spPr>
            <a:xfrm>
              <a:off x="465290" y="-919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393923" y="62173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322555" y="131441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110552" y="345544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39184" y="416911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5" name="Google Shape;745;p6"/>
          <p:cNvGrpSpPr/>
          <p:nvPr/>
        </p:nvGrpSpPr>
        <p:grpSpPr>
          <a:xfrm flipH="1">
            <a:off x="8632886" y="-120502"/>
            <a:ext cx="1507863" cy="1510278"/>
            <a:chOff x="39184" y="-151930"/>
            <a:chExt cx="1309806" cy="1311904"/>
          </a:xfrm>
        </p:grpSpPr>
        <p:sp>
          <p:nvSpPr>
            <p:cNvPr id="746" name="Google Shape;746;p6"/>
            <p:cNvSpPr/>
            <p:nvPr/>
          </p:nvSpPr>
          <p:spPr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6"/>
            <p:cNvSpPr/>
            <p:nvPr/>
          </p:nvSpPr>
          <p:spPr>
            <a:xfrm>
              <a:off x="1231442" y="614221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6"/>
            <p:cNvSpPr/>
            <p:nvPr/>
          </p:nvSpPr>
          <p:spPr>
            <a:xfrm>
              <a:off x="1160075" y="685588"/>
              <a:ext cx="482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1088707" y="756956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1019439" y="828324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948072" y="89969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6"/>
            <p:cNvSpPr/>
            <p:nvPr/>
          </p:nvSpPr>
          <p:spPr>
            <a:xfrm>
              <a:off x="876704" y="968960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6"/>
            <p:cNvSpPr/>
            <p:nvPr/>
          </p:nvSpPr>
          <p:spPr>
            <a:xfrm>
              <a:off x="805336" y="1040328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733969" y="1111695"/>
              <a:ext cx="482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1244036" y="4861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1174769" y="557547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6"/>
            <p:cNvSpPr/>
            <p:nvPr/>
          </p:nvSpPr>
          <p:spPr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6"/>
            <p:cNvSpPr/>
            <p:nvPr/>
          </p:nvSpPr>
          <p:spPr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960666" y="7695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6"/>
            <p:cNvSpPr/>
            <p:nvPr/>
          </p:nvSpPr>
          <p:spPr>
            <a:xfrm>
              <a:off x="889298" y="84091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6"/>
            <p:cNvSpPr/>
            <p:nvPr/>
          </p:nvSpPr>
          <p:spPr>
            <a:xfrm>
              <a:off x="817931" y="91228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6"/>
            <p:cNvSpPr/>
            <p:nvPr/>
          </p:nvSpPr>
          <p:spPr>
            <a:xfrm>
              <a:off x="748662" y="983653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6"/>
            <p:cNvSpPr/>
            <p:nvPr/>
          </p:nvSpPr>
          <p:spPr>
            <a:xfrm>
              <a:off x="677294" y="1052922"/>
              <a:ext cx="46179" cy="48279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6"/>
            <p:cNvSpPr/>
            <p:nvPr/>
          </p:nvSpPr>
          <p:spPr>
            <a:xfrm>
              <a:off x="1187363" y="427407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6"/>
            <p:cNvSpPr/>
            <p:nvPr/>
          </p:nvSpPr>
          <p:spPr>
            <a:xfrm>
              <a:off x="1115995" y="498774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6"/>
            <p:cNvSpPr/>
            <p:nvPr/>
          </p:nvSpPr>
          <p:spPr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6"/>
            <p:cNvSpPr/>
            <p:nvPr/>
          </p:nvSpPr>
          <p:spPr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6"/>
            <p:cNvSpPr/>
            <p:nvPr/>
          </p:nvSpPr>
          <p:spPr>
            <a:xfrm>
              <a:off x="901893" y="710777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6"/>
            <p:cNvSpPr/>
            <p:nvPr/>
          </p:nvSpPr>
          <p:spPr>
            <a:xfrm>
              <a:off x="832623" y="782145"/>
              <a:ext cx="461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6"/>
            <p:cNvSpPr/>
            <p:nvPr/>
          </p:nvSpPr>
          <p:spPr>
            <a:xfrm>
              <a:off x="761256" y="853512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6"/>
            <p:cNvSpPr/>
            <p:nvPr/>
          </p:nvSpPr>
          <p:spPr>
            <a:xfrm>
              <a:off x="689888" y="924880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6"/>
            <p:cNvSpPr/>
            <p:nvPr/>
          </p:nvSpPr>
          <p:spPr>
            <a:xfrm>
              <a:off x="618521" y="9962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6"/>
            <p:cNvSpPr/>
            <p:nvPr/>
          </p:nvSpPr>
          <p:spPr>
            <a:xfrm>
              <a:off x="1128589" y="370732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6"/>
            <p:cNvSpPr/>
            <p:nvPr/>
          </p:nvSpPr>
          <p:spPr>
            <a:xfrm>
              <a:off x="1057221" y="440001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6"/>
            <p:cNvSpPr/>
            <p:nvPr/>
          </p:nvSpPr>
          <p:spPr>
            <a:xfrm>
              <a:off x="985854" y="511368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6"/>
            <p:cNvSpPr/>
            <p:nvPr/>
          </p:nvSpPr>
          <p:spPr>
            <a:xfrm>
              <a:off x="916585" y="582736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6"/>
            <p:cNvSpPr/>
            <p:nvPr/>
          </p:nvSpPr>
          <p:spPr>
            <a:xfrm>
              <a:off x="845218" y="654104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6"/>
            <p:cNvSpPr/>
            <p:nvPr/>
          </p:nvSpPr>
          <p:spPr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6"/>
            <p:cNvSpPr/>
            <p:nvPr/>
          </p:nvSpPr>
          <p:spPr>
            <a:xfrm>
              <a:off x="702483" y="796839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6"/>
            <p:cNvSpPr/>
            <p:nvPr/>
          </p:nvSpPr>
          <p:spPr>
            <a:xfrm>
              <a:off x="631115" y="866107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6"/>
            <p:cNvSpPr/>
            <p:nvPr/>
          </p:nvSpPr>
          <p:spPr>
            <a:xfrm>
              <a:off x="559747" y="93747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1071915" y="311959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6"/>
            <p:cNvSpPr/>
            <p:nvPr/>
          </p:nvSpPr>
          <p:spPr>
            <a:xfrm>
              <a:off x="1000547" y="383327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6"/>
            <p:cNvSpPr/>
            <p:nvPr/>
          </p:nvSpPr>
          <p:spPr>
            <a:xfrm>
              <a:off x="929180" y="454694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6"/>
            <p:cNvSpPr/>
            <p:nvPr/>
          </p:nvSpPr>
          <p:spPr>
            <a:xfrm>
              <a:off x="857812" y="523963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6"/>
            <p:cNvSpPr/>
            <p:nvPr/>
          </p:nvSpPr>
          <p:spPr>
            <a:xfrm>
              <a:off x="786444" y="595330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6"/>
            <p:cNvSpPr/>
            <p:nvPr/>
          </p:nvSpPr>
          <p:spPr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6"/>
            <p:cNvSpPr/>
            <p:nvPr/>
          </p:nvSpPr>
          <p:spPr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6"/>
            <p:cNvSpPr/>
            <p:nvPr/>
          </p:nvSpPr>
          <p:spPr>
            <a:xfrm>
              <a:off x="574441" y="80943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6"/>
            <p:cNvSpPr/>
            <p:nvPr/>
          </p:nvSpPr>
          <p:spPr>
            <a:xfrm>
              <a:off x="503073" y="880800"/>
              <a:ext cx="48278" cy="461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6"/>
            <p:cNvSpPr/>
            <p:nvPr/>
          </p:nvSpPr>
          <p:spPr>
            <a:xfrm>
              <a:off x="1013141" y="25318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6"/>
            <p:cNvSpPr/>
            <p:nvPr/>
          </p:nvSpPr>
          <p:spPr>
            <a:xfrm>
              <a:off x="941774" y="324553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6"/>
            <p:cNvSpPr/>
            <p:nvPr/>
          </p:nvSpPr>
          <p:spPr>
            <a:xfrm>
              <a:off x="870406" y="395921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6"/>
            <p:cNvSpPr/>
            <p:nvPr/>
          </p:nvSpPr>
          <p:spPr>
            <a:xfrm>
              <a:off x="799039" y="467288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729770" y="538656"/>
              <a:ext cx="461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658403" y="60792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6"/>
            <p:cNvSpPr/>
            <p:nvPr/>
          </p:nvSpPr>
          <p:spPr>
            <a:xfrm>
              <a:off x="587035" y="67929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6"/>
            <p:cNvSpPr/>
            <p:nvPr/>
          </p:nvSpPr>
          <p:spPr>
            <a:xfrm>
              <a:off x="515667" y="750660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444300" y="822027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954368" y="196512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6"/>
            <p:cNvSpPr/>
            <p:nvPr/>
          </p:nvSpPr>
          <p:spPr>
            <a:xfrm>
              <a:off x="885100" y="267879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6"/>
            <p:cNvSpPr/>
            <p:nvPr/>
          </p:nvSpPr>
          <p:spPr>
            <a:xfrm>
              <a:off x="813732" y="337148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6"/>
            <p:cNvSpPr/>
            <p:nvPr/>
          </p:nvSpPr>
          <p:spPr>
            <a:xfrm>
              <a:off x="742364" y="408515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6"/>
            <p:cNvSpPr/>
            <p:nvPr/>
          </p:nvSpPr>
          <p:spPr>
            <a:xfrm>
              <a:off x="670997" y="47988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6"/>
            <p:cNvSpPr/>
            <p:nvPr/>
          </p:nvSpPr>
          <p:spPr>
            <a:xfrm>
              <a:off x="599629" y="55125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6"/>
            <p:cNvSpPr/>
            <p:nvPr/>
          </p:nvSpPr>
          <p:spPr>
            <a:xfrm>
              <a:off x="528262" y="622618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6"/>
            <p:cNvSpPr/>
            <p:nvPr/>
          </p:nvSpPr>
          <p:spPr>
            <a:xfrm>
              <a:off x="456894" y="693985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6"/>
            <p:cNvSpPr/>
            <p:nvPr/>
          </p:nvSpPr>
          <p:spPr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6"/>
            <p:cNvSpPr/>
            <p:nvPr/>
          </p:nvSpPr>
          <p:spPr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6"/>
            <p:cNvSpPr/>
            <p:nvPr/>
          </p:nvSpPr>
          <p:spPr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6"/>
            <p:cNvSpPr/>
            <p:nvPr/>
          </p:nvSpPr>
          <p:spPr>
            <a:xfrm>
              <a:off x="754959" y="280473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6"/>
            <p:cNvSpPr/>
            <p:nvPr/>
          </p:nvSpPr>
          <p:spPr>
            <a:xfrm>
              <a:off x="683591" y="351841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6"/>
            <p:cNvSpPr/>
            <p:nvPr/>
          </p:nvSpPr>
          <p:spPr>
            <a:xfrm>
              <a:off x="612224" y="421109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6"/>
            <p:cNvSpPr/>
            <p:nvPr/>
          </p:nvSpPr>
          <p:spPr>
            <a:xfrm>
              <a:off x="542955" y="492477"/>
              <a:ext cx="46179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6"/>
            <p:cNvSpPr/>
            <p:nvPr/>
          </p:nvSpPr>
          <p:spPr>
            <a:xfrm>
              <a:off x="471587" y="56384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6"/>
            <p:cNvSpPr/>
            <p:nvPr/>
          </p:nvSpPr>
          <p:spPr>
            <a:xfrm>
              <a:off x="400220" y="63521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6"/>
            <p:cNvSpPr/>
            <p:nvPr/>
          </p:nvSpPr>
          <p:spPr>
            <a:xfrm>
              <a:off x="328852" y="70658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6"/>
            <p:cNvSpPr/>
            <p:nvPr/>
          </p:nvSpPr>
          <p:spPr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6"/>
            <p:cNvSpPr/>
            <p:nvPr/>
          </p:nvSpPr>
          <p:spPr>
            <a:xfrm>
              <a:off x="767553" y="15033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6"/>
            <p:cNvSpPr/>
            <p:nvPr/>
          </p:nvSpPr>
          <p:spPr>
            <a:xfrm>
              <a:off x="696185" y="22170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6"/>
            <p:cNvSpPr/>
            <p:nvPr/>
          </p:nvSpPr>
          <p:spPr>
            <a:xfrm>
              <a:off x="626917" y="293068"/>
              <a:ext cx="46179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6"/>
            <p:cNvSpPr/>
            <p:nvPr/>
          </p:nvSpPr>
          <p:spPr>
            <a:xfrm>
              <a:off x="555549" y="364435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6"/>
            <p:cNvSpPr/>
            <p:nvPr/>
          </p:nvSpPr>
          <p:spPr>
            <a:xfrm>
              <a:off x="484182" y="435803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6"/>
            <p:cNvSpPr/>
            <p:nvPr/>
          </p:nvSpPr>
          <p:spPr>
            <a:xfrm>
              <a:off x="412814" y="507170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6"/>
            <p:cNvSpPr/>
            <p:nvPr/>
          </p:nvSpPr>
          <p:spPr>
            <a:xfrm>
              <a:off x="341447" y="576439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6"/>
            <p:cNvSpPr/>
            <p:nvPr/>
          </p:nvSpPr>
          <p:spPr>
            <a:xfrm>
              <a:off x="270079" y="64780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6"/>
            <p:cNvSpPr/>
            <p:nvPr/>
          </p:nvSpPr>
          <p:spPr>
            <a:xfrm>
              <a:off x="782246" y="22291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6"/>
            <p:cNvSpPr/>
            <p:nvPr/>
          </p:nvSpPr>
          <p:spPr>
            <a:xfrm>
              <a:off x="710879" y="9365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6"/>
            <p:cNvSpPr/>
            <p:nvPr/>
          </p:nvSpPr>
          <p:spPr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6"/>
            <p:cNvSpPr/>
            <p:nvPr/>
          </p:nvSpPr>
          <p:spPr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6"/>
            <p:cNvSpPr/>
            <p:nvPr/>
          </p:nvSpPr>
          <p:spPr>
            <a:xfrm>
              <a:off x="496776" y="30566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6"/>
            <p:cNvSpPr/>
            <p:nvPr/>
          </p:nvSpPr>
          <p:spPr>
            <a:xfrm>
              <a:off x="425408" y="37703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6"/>
            <p:cNvSpPr/>
            <p:nvPr/>
          </p:nvSpPr>
          <p:spPr>
            <a:xfrm>
              <a:off x="356140" y="448397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6"/>
            <p:cNvSpPr/>
            <p:nvPr/>
          </p:nvSpPr>
          <p:spPr>
            <a:xfrm>
              <a:off x="284772" y="519765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6"/>
            <p:cNvSpPr/>
            <p:nvPr/>
          </p:nvSpPr>
          <p:spPr>
            <a:xfrm>
              <a:off x="213405" y="591132"/>
              <a:ext cx="48278" cy="46179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6"/>
            <p:cNvSpPr/>
            <p:nvPr/>
          </p:nvSpPr>
          <p:spPr>
            <a:xfrm>
              <a:off x="723473" y="-36482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6"/>
            <p:cNvSpPr/>
            <p:nvPr/>
          </p:nvSpPr>
          <p:spPr>
            <a:xfrm>
              <a:off x="652105" y="34885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6"/>
            <p:cNvSpPr/>
            <p:nvPr/>
          </p:nvSpPr>
          <p:spPr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6"/>
            <p:cNvSpPr/>
            <p:nvPr/>
          </p:nvSpPr>
          <p:spPr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6"/>
            <p:cNvSpPr/>
            <p:nvPr/>
          </p:nvSpPr>
          <p:spPr>
            <a:xfrm>
              <a:off x="440102" y="248988"/>
              <a:ext cx="46179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6"/>
            <p:cNvSpPr/>
            <p:nvPr/>
          </p:nvSpPr>
          <p:spPr>
            <a:xfrm>
              <a:off x="368734" y="31825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6"/>
            <p:cNvSpPr/>
            <p:nvPr/>
          </p:nvSpPr>
          <p:spPr>
            <a:xfrm>
              <a:off x="297367" y="389624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6"/>
            <p:cNvSpPr/>
            <p:nvPr/>
          </p:nvSpPr>
          <p:spPr>
            <a:xfrm>
              <a:off x="225999" y="460991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6"/>
            <p:cNvSpPr/>
            <p:nvPr/>
          </p:nvSpPr>
          <p:spPr>
            <a:xfrm>
              <a:off x="154631" y="532359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6"/>
            <p:cNvSpPr/>
            <p:nvPr/>
          </p:nvSpPr>
          <p:spPr>
            <a:xfrm>
              <a:off x="664700" y="-93157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6"/>
            <p:cNvSpPr/>
            <p:nvPr/>
          </p:nvSpPr>
          <p:spPr>
            <a:xfrm>
              <a:off x="593332" y="-23888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6"/>
            <p:cNvSpPr/>
            <p:nvPr/>
          </p:nvSpPr>
          <p:spPr>
            <a:xfrm>
              <a:off x="524064" y="47479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6"/>
            <p:cNvSpPr/>
            <p:nvPr/>
          </p:nvSpPr>
          <p:spPr>
            <a:xfrm>
              <a:off x="452696" y="118847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6"/>
            <p:cNvSpPr/>
            <p:nvPr/>
          </p:nvSpPr>
          <p:spPr>
            <a:xfrm>
              <a:off x="381328" y="190214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6"/>
            <p:cNvSpPr/>
            <p:nvPr/>
          </p:nvSpPr>
          <p:spPr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6"/>
            <p:cNvSpPr/>
            <p:nvPr/>
          </p:nvSpPr>
          <p:spPr>
            <a:xfrm>
              <a:off x="238593" y="332950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6"/>
            <p:cNvSpPr/>
            <p:nvPr/>
          </p:nvSpPr>
          <p:spPr>
            <a:xfrm>
              <a:off x="167226" y="404317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6"/>
            <p:cNvSpPr/>
            <p:nvPr/>
          </p:nvSpPr>
          <p:spPr>
            <a:xfrm>
              <a:off x="97957" y="473586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6"/>
            <p:cNvSpPr/>
            <p:nvPr/>
          </p:nvSpPr>
          <p:spPr>
            <a:xfrm>
              <a:off x="608025" y="-151930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6"/>
            <p:cNvSpPr/>
            <p:nvPr/>
          </p:nvSpPr>
          <p:spPr>
            <a:xfrm>
              <a:off x="536658" y="-80562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465290" y="-919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393923" y="62173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322555" y="131441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110552" y="345544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39184" y="416911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hanks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7"/>
          <p:cNvSpPr txBox="1"/>
          <p:nvPr>
            <p:ph type="title"/>
          </p:nvPr>
        </p:nvSpPr>
        <p:spPr>
          <a:xfrm>
            <a:off x="1977957" y="552451"/>
            <a:ext cx="5188086" cy="11554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Bebas Neue"/>
              <a:buNone/>
              <a:defRPr sz="8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5" name="Google Shape;865;p7"/>
          <p:cNvSpPr txBox="1"/>
          <p:nvPr/>
        </p:nvSpPr>
        <p:spPr>
          <a:xfrm>
            <a:off x="2210700" y="3817988"/>
            <a:ext cx="471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</a:t>
            </a:r>
            <a:r>
              <a:rPr b="0" i="0" lang="en" sz="10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: This presentation template was created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2"/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including icons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3"/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infographics &amp; images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4"/>
              </a:rPr>
              <a:t>Freepik</a:t>
            </a:r>
            <a:endParaRPr b="1" i="0" sz="1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66" name="Google Shape;866;p7"/>
          <p:cNvSpPr txBox="1"/>
          <p:nvPr>
            <p:ph idx="1" type="body"/>
          </p:nvPr>
        </p:nvSpPr>
        <p:spPr>
          <a:xfrm>
            <a:off x="1977957" y="1558712"/>
            <a:ext cx="5188086" cy="1035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mo"/>
                <a:ea typeface="Arimo"/>
                <a:cs typeface="Arimo"/>
                <a:sym typeface="Arimo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867" name="Google Shape;867;p7"/>
          <p:cNvSpPr/>
          <p:nvPr/>
        </p:nvSpPr>
        <p:spPr>
          <a:xfrm rot="5400000">
            <a:off x="8403036" y="4402536"/>
            <a:ext cx="740964" cy="740964"/>
          </a:xfrm>
          <a:custGeom>
            <a:rect b="b" l="l" r="r" t="t"/>
            <a:pathLst>
              <a:path extrusionOk="0" h="16944" w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8" name="Google Shape;868;p7"/>
          <p:cNvGrpSpPr/>
          <p:nvPr/>
        </p:nvGrpSpPr>
        <p:grpSpPr>
          <a:xfrm>
            <a:off x="7651053" y="395748"/>
            <a:ext cx="1658248" cy="1282517"/>
            <a:chOff x="5136226" y="2246221"/>
            <a:chExt cx="1254126" cy="969962"/>
          </a:xfrm>
        </p:grpSpPr>
        <p:sp>
          <p:nvSpPr>
            <p:cNvPr id="869" name="Google Shape;869;p7"/>
            <p:cNvSpPr/>
            <p:nvPr/>
          </p:nvSpPr>
          <p:spPr>
            <a:xfrm>
              <a:off x="5448964" y="2246221"/>
              <a:ext cx="941388" cy="657225"/>
            </a:xfrm>
            <a:custGeom>
              <a:rect b="b" l="l" r="r" t="t"/>
              <a:pathLst>
                <a:path extrusionOk="0" h="19847" w="28452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7"/>
            <p:cNvSpPr/>
            <p:nvPr/>
          </p:nvSpPr>
          <p:spPr>
            <a:xfrm>
              <a:off x="5136226" y="2558958"/>
              <a:ext cx="941388" cy="657225"/>
            </a:xfrm>
            <a:custGeom>
              <a:rect b="b" l="l" r="r" t="t"/>
              <a:pathLst>
                <a:path extrusionOk="0" h="19847" w="28452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7"/>
            <p:cNvSpPr/>
            <p:nvPr/>
          </p:nvSpPr>
          <p:spPr>
            <a:xfrm>
              <a:off x="5521989" y="2570071"/>
              <a:ext cx="403225" cy="403225"/>
            </a:xfrm>
            <a:custGeom>
              <a:rect b="b" l="l" r="r" t="t"/>
              <a:pathLst>
                <a:path extrusionOk="0" h="12207" w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7"/>
            <p:cNvSpPr/>
            <p:nvPr/>
          </p:nvSpPr>
          <p:spPr>
            <a:xfrm>
              <a:off x="5604539" y="2487521"/>
              <a:ext cx="403225" cy="403225"/>
            </a:xfrm>
            <a:custGeom>
              <a:rect b="b" l="l" r="r" t="t"/>
              <a:pathLst>
                <a:path extrusionOk="0" h="12206" w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3" name="Google Shape;873;p7"/>
          <p:cNvSpPr/>
          <p:nvPr/>
        </p:nvSpPr>
        <p:spPr>
          <a:xfrm>
            <a:off x="8403036" y="3661572"/>
            <a:ext cx="740964" cy="740964"/>
          </a:xfrm>
          <a:custGeom>
            <a:rect b="b" l="l" r="r" t="t"/>
            <a:pathLst>
              <a:path extrusionOk="0" h="16944" w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4" name="Google Shape;874;p7"/>
          <p:cNvGrpSpPr/>
          <p:nvPr/>
        </p:nvGrpSpPr>
        <p:grpSpPr>
          <a:xfrm>
            <a:off x="-333224" y="2817587"/>
            <a:ext cx="2187206" cy="2789633"/>
            <a:chOff x="3700202" y="2700338"/>
            <a:chExt cx="1654175" cy="2109788"/>
          </a:xfrm>
        </p:grpSpPr>
        <p:sp>
          <p:nvSpPr>
            <p:cNvPr id="875" name="Google Shape;875;p7"/>
            <p:cNvSpPr/>
            <p:nvPr/>
          </p:nvSpPr>
          <p:spPr>
            <a:xfrm>
              <a:off x="3700202" y="2700338"/>
              <a:ext cx="1654175" cy="2109788"/>
            </a:xfrm>
            <a:custGeom>
              <a:rect b="b" l="l" r="r" t="t"/>
              <a:pathLst>
                <a:path extrusionOk="0" h="63780" w="50004">
                  <a:moveTo>
                    <a:pt x="50004" y="50004"/>
                  </a:moveTo>
                  <a:lnTo>
                    <a:pt x="0" y="0"/>
                  </a:lnTo>
                  <a:lnTo>
                    <a:pt x="79" y="29993"/>
                  </a:lnTo>
                  <a:lnTo>
                    <a:pt x="33867" y="63780"/>
                  </a:lnTo>
                  <a:lnTo>
                    <a:pt x="50001" y="63703"/>
                  </a:lnTo>
                  <a:lnTo>
                    <a:pt x="50004" y="500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7"/>
            <p:cNvSpPr/>
            <p:nvPr/>
          </p:nvSpPr>
          <p:spPr>
            <a:xfrm>
              <a:off x="3703377" y="3690938"/>
              <a:ext cx="1117600" cy="1117600"/>
            </a:xfrm>
            <a:custGeom>
              <a:rect b="b" l="l" r="r" t="t"/>
              <a:pathLst>
                <a:path extrusionOk="0" h="33787" w="33788">
                  <a:moveTo>
                    <a:pt x="0" y="0"/>
                  </a:moveTo>
                  <a:lnTo>
                    <a:pt x="33788" y="33787"/>
                  </a:lnTo>
                  <a:lnTo>
                    <a:pt x="36" y="33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7"/>
            <p:cNvSpPr/>
            <p:nvPr/>
          </p:nvSpPr>
          <p:spPr>
            <a:xfrm>
              <a:off x="4057390" y="3656013"/>
              <a:ext cx="935038" cy="652463"/>
            </a:xfrm>
            <a:custGeom>
              <a:rect b="b" l="l" r="r" t="t"/>
              <a:pathLst>
                <a:path extrusionOk="0" h="19728" w="28281">
                  <a:moveTo>
                    <a:pt x="0" y="5276"/>
                  </a:moveTo>
                  <a:lnTo>
                    <a:pt x="0" y="5276"/>
                  </a:lnTo>
                  <a:cubicBezTo>
                    <a:pt x="5276" y="0"/>
                    <a:pt x="13829" y="0"/>
                    <a:pt x="19104" y="5276"/>
                  </a:cubicBezTo>
                  <a:lnTo>
                    <a:pt x="28281" y="14453"/>
                  </a:lnTo>
                  <a:lnTo>
                    <a:pt x="28281" y="14453"/>
                  </a:lnTo>
                  <a:cubicBezTo>
                    <a:pt x="23006" y="19728"/>
                    <a:pt x="14453" y="19728"/>
                    <a:pt x="9177" y="14453"/>
                  </a:cubicBezTo>
                  <a:lnTo>
                    <a:pt x="0" y="52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7"/>
            <p:cNvSpPr/>
            <p:nvPr/>
          </p:nvSpPr>
          <p:spPr>
            <a:xfrm>
              <a:off x="3746240" y="3967163"/>
              <a:ext cx="935038" cy="652463"/>
            </a:xfrm>
            <a:custGeom>
              <a:rect b="b" l="l" r="r" t="t"/>
              <a:pathLst>
                <a:path extrusionOk="0" h="19727" w="28281">
                  <a:moveTo>
                    <a:pt x="0" y="5275"/>
                  </a:moveTo>
                  <a:lnTo>
                    <a:pt x="0" y="5275"/>
                  </a:lnTo>
                  <a:cubicBezTo>
                    <a:pt x="5275" y="0"/>
                    <a:pt x="13828" y="0"/>
                    <a:pt x="19104" y="5275"/>
                  </a:cubicBezTo>
                  <a:lnTo>
                    <a:pt x="28281" y="14452"/>
                  </a:lnTo>
                  <a:lnTo>
                    <a:pt x="28281" y="14452"/>
                  </a:lnTo>
                  <a:cubicBezTo>
                    <a:pt x="23005" y="19727"/>
                    <a:pt x="14452" y="19727"/>
                    <a:pt x="9177" y="14452"/>
                  </a:cubicBezTo>
                  <a:lnTo>
                    <a:pt x="0" y="52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7"/>
            <p:cNvSpPr/>
            <p:nvPr/>
          </p:nvSpPr>
          <p:spPr>
            <a:xfrm>
              <a:off x="4128827" y="3976688"/>
              <a:ext cx="401638" cy="401638"/>
            </a:xfrm>
            <a:custGeom>
              <a:rect b="b" l="l" r="r" t="t"/>
              <a:pathLst>
                <a:path extrusionOk="0" h="12133" w="12133">
                  <a:moveTo>
                    <a:pt x="2647" y="9486"/>
                  </a:moveTo>
                  <a:cubicBezTo>
                    <a:pt x="5261" y="12100"/>
                    <a:pt x="9471" y="12133"/>
                    <a:pt x="12133" y="9597"/>
                  </a:cubicBezTo>
                  <a:lnTo>
                    <a:pt x="2536" y="0"/>
                  </a:lnTo>
                  <a:cubicBezTo>
                    <a:pt x="0" y="2662"/>
                    <a:pt x="33" y="6872"/>
                    <a:pt x="2647" y="9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7"/>
            <p:cNvSpPr/>
            <p:nvPr/>
          </p:nvSpPr>
          <p:spPr>
            <a:xfrm>
              <a:off x="4211377" y="3895725"/>
              <a:ext cx="401638" cy="401638"/>
            </a:xfrm>
            <a:custGeom>
              <a:rect b="b" l="l" r="r" t="t"/>
              <a:pathLst>
                <a:path extrusionOk="0" h="12133" w="12133">
                  <a:moveTo>
                    <a:pt x="9486" y="2647"/>
                  </a:moveTo>
                  <a:cubicBezTo>
                    <a:pt x="6872" y="33"/>
                    <a:pt x="2662" y="0"/>
                    <a:pt x="0" y="2536"/>
                  </a:cubicBezTo>
                  <a:lnTo>
                    <a:pt x="9597" y="12133"/>
                  </a:lnTo>
                  <a:cubicBezTo>
                    <a:pt x="12133" y="9471"/>
                    <a:pt x="12100" y="5261"/>
                    <a:pt x="9486" y="26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1" name="Google Shape;881;p7"/>
          <p:cNvSpPr/>
          <p:nvPr/>
        </p:nvSpPr>
        <p:spPr>
          <a:xfrm>
            <a:off x="7659258" y="4402536"/>
            <a:ext cx="740964" cy="740964"/>
          </a:xfrm>
          <a:custGeom>
            <a:rect b="b" l="l" r="r" t="t"/>
            <a:pathLst>
              <a:path extrusionOk="0" h="16944" w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2" name="Google Shape;882;p7"/>
          <p:cNvGrpSpPr/>
          <p:nvPr/>
        </p:nvGrpSpPr>
        <p:grpSpPr>
          <a:xfrm>
            <a:off x="-520414" y="601973"/>
            <a:ext cx="1507863" cy="1510278"/>
            <a:chOff x="39184" y="-151930"/>
            <a:chExt cx="1309806" cy="1311904"/>
          </a:xfrm>
        </p:grpSpPr>
        <p:sp>
          <p:nvSpPr>
            <p:cNvPr id="883" name="Google Shape;883;p7"/>
            <p:cNvSpPr/>
            <p:nvPr/>
          </p:nvSpPr>
          <p:spPr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7"/>
            <p:cNvSpPr/>
            <p:nvPr/>
          </p:nvSpPr>
          <p:spPr>
            <a:xfrm>
              <a:off x="1231442" y="614221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1160075" y="685588"/>
              <a:ext cx="482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1088707" y="756956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1019439" y="828324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948072" y="89969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7"/>
            <p:cNvSpPr/>
            <p:nvPr/>
          </p:nvSpPr>
          <p:spPr>
            <a:xfrm>
              <a:off x="876704" y="968960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7"/>
            <p:cNvSpPr/>
            <p:nvPr/>
          </p:nvSpPr>
          <p:spPr>
            <a:xfrm>
              <a:off x="805336" y="1040328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7"/>
            <p:cNvSpPr/>
            <p:nvPr/>
          </p:nvSpPr>
          <p:spPr>
            <a:xfrm>
              <a:off x="733969" y="1111695"/>
              <a:ext cx="482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7"/>
            <p:cNvSpPr/>
            <p:nvPr/>
          </p:nvSpPr>
          <p:spPr>
            <a:xfrm>
              <a:off x="1244036" y="4861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7"/>
            <p:cNvSpPr/>
            <p:nvPr/>
          </p:nvSpPr>
          <p:spPr>
            <a:xfrm>
              <a:off x="1174769" y="557547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7"/>
            <p:cNvSpPr/>
            <p:nvPr/>
          </p:nvSpPr>
          <p:spPr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7"/>
            <p:cNvSpPr/>
            <p:nvPr/>
          </p:nvSpPr>
          <p:spPr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7"/>
            <p:cNvSpPr/>
            <p:nvPr/>
          </p:nvSpPr>
          <p:spPr>
            <a:xfrm>
              <a:off x="960666" y="7695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7"/>
            <p:cNvSpPr/>
            <p:nvPr/>
          </p:nvSpPr>
          <p:spPr>
            <a:xfrm>
              <a:off x="889298" y="84091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7"/>
            <p:cNvSpPr/>
            <p:nvPr/>
          </p:nvSpPr>
          <p:spPr>
            <a:xfrm>
              <a:off x="817931" y="91228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7"/>
            <p:cNvSpPr/>
            <p:nvPr/>
          </p:nvSpPr>
          <p:spPr>
            <a:xfrm>
              <a:off x="748662" y="983653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7"/>
            <p:cNvSpPr/>
            <p:nvPr/>
          </p:nvSpPr>
          <p:spPr>
            <a:xfrm>
              <a:off x="677294" y="1052922"/>
              <a:ext cx="46179" cy="48279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7"/>
            <p:cNvSpPr/>
            <p:nvPr/>
          </p:nvSpPr>
          <p:spPr>
            <a:xfrm>
              <a:off x="1187363" y="427407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7"/>
            <p:cNvSpPr/>
            <p:nvPr/>
          </p:nvSpPr>
          <p:spPr>
            <a:xfrm>
              <a:off x="1115995" y="498774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7"/>
            <p:cNvSpPr/>
            <p:nvPr/>
          </p:nvSpPr>
          <p:spPr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7"/>
            <p:cNvSpPr/>
            <p:nvPr/>
          </p:nvSpPr>
          <p:spPr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7"/>
            <p:cNvSpPr/>
            <p:nvPr/>
          </p:nvSpPr>
          <p:spPr>
            <a:xfrm>
              <a:off x="901893" y="710777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7"/>
            <p:cNvSpPr/>
            <p:nvPr/>
          </p:nvSpPr>
          <p:spPr>
            <a:xfrm>
              <a:off x="832623" y="782145"/>
              <a:ext cx="461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7"/>
            <p:cNvSpPr/>
            <p:nvPr/>
          </p:nvSpPr>
          <p:spPr>
            <a:xfrm>
              <a:off x="761256" y="853512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7"/>
            <p:cNvSpPr/>
            <p:nvPr/>
          </p:nvSpPr>
          <p:spPr>
            <a:xfrm>
              <a:off x="689888" y="924880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7"/>
            <p:cNvSpPr/>
            <p:nvPr/>
          </p:nvSpPr>
          <p:spPr>
            <a:xfrm>
              <a:off x="618521" y="9962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7"/>
            <p:cNvSpPr/>
            <p:nvPr/>
          </p:nvSpPr>
          <p:spPr>
            <a:xfrm>
              <a:off x="1128589" y="370732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7"/>
            <p:cNvSpPr/>
            <p:nvPr/>
          </p:nvSpPr>
          <p:spPr>
            <a:xfrm>
              <a:off x="1057221" y="440001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7"/>
            <p:cNvSpPr/>
            <p:nvPr/>
          </p:nvSpPr>
          <p:spPr>
            <a:xfrm>
              <a:off x="985854" y="511368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7"/>
            <p:cNvSpPr/>
            <p:nvPr/>
          </p:nvSpPr>
          <p:spPr>
            <a:xfrm>
              <a:off x="916585" y="582736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7"/>
            <p:cNvSpPr/>
            <p:nvPr/>
          </p:nvSpPr>
          <p:spPr>
            <a:xfrm>
              <a:off x="845218" y="654104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7"/>
            <p:cNvSpPr/>
            <p:nvPr/>
          </p:nvSpPr>
          <p:spPr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7"/>
            <p:cNvSpPr/>
            <p:nvPr/>
          </p:nvSpPr>
          <p:spPr>
            <a:xfrm>
              <a:off x="702483" y="796839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7"/>
            <p:cNvSpPr/>
            <p:nvPr/>
          </p:nvSpPr>
          <p:spPr>
            <a:xfrm>
              <a:off x="631115" y="866107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7"/>
            <p:cNvSpPr/>
            <p:nvPr/>
          </p:nvSpPr>
          <p:spPr>
            <a:xfrm>
              <a:off x="559747" y="93747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7"/>
            <p:cNvSpPr/>
            <p:nvPr/>
          </p:nvSpPr>
          <p:spPr>
            <a:xfrm>
              <a:off x="1071915" y="311959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7"/>
            <p:cNvSpPr/>
            <p:nvPr/>
          </p:nvSpPr>
          <p:spPr>
            <a:xfrm>
              <a:off x="1000547" y="383327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7"/>
            <p:cNvSpPr/>
            <p:nvPr/>
          </p:nvSpPr>
          <p:spPr>
            <a:xfrm>
              <a:off x="929180" y="454694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7"/>
            <p:cNvSpPr/>
            <p:nvPr/>
          </p:nvSpPr>
          <p:spPr>
            <a:xfrm>
              <a:off x="857812" y="523963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7"/>
            <p:cNvSpPr/>
            <p:nvPr/>
          </p:nvSpPr>
          <p:spPr>
            <a:xfrm>
              <a:off x="786444" y="595330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7"/>
            <p:cNvSpPr/>
            <p:nvPr/>
          </p:nvSpPr>
          <p:spPr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7"/>
            <p:cNvSpPr/>
            <p:nvPr/>
          </p:nvSpPr>
          <p:spPr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7"/>
            <p:cNvSpPr/>
            <p:nvPr/>
          </p:nvSpPr>
          <p:spPr>
            <a:xfrm>
              <a:off x="574441" y="80943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7"/>
            <p:cNvSpPr/>
            <p:nvPr/>
          </p:nvSpPr>
          <p:spPr>
            <a:xfrm>
              <a:off x="503073" y="880800"/>
              <a:ext cx="48278" cy="461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7"/>
            <p:cNvSpPr/>
            <p:nvPr/>
          </p:nvSpPr>
          <p:spPr>
            <a:xfrm>
              <a:off x="1013141" y="25318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7"/>
            <p:cNvSpPr/>
            <p:nvPr/>
          </p:nvSpPr>
          <p:spPr>
            <a:xfrm>
              <a:off x="941774" y="324553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7"/>
            <p:cNvSpPr/>
            <p:nvPr/>
          </p:nvSpPr>
          <p:spPr>
            <a:xfrm>
              <a:off x="870406" y="395921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7"/>
            <p:cNvSpPr/>
            <p:nvPr/>
          </p:nvSpPr>
          <p:spPr>
            <a:xfrm>
              <a:off x="799039" y="467288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7"/>
            <p:cNvSpPr/>
            <p:nvPr/>
          </p:nvSpPr>
          <p:spPr>
            <a:xfrm>
              <a:off x="729770" y="538656"/>
              <a:ext cx="461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7"/>
            <p:cNvSpPr/>
            <p:nvPr/>
          </p:nvSpPr>
          <p:spPr>
            <a:xfrm>
              <a:off x="658403" y="60792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7"/>
            <p:cNvSpPr/>
            <p:nvPr/>
          </p:nvSpPr>
          <p:spPr>
            <a:xfrm>
              <a:off x="587035" y="67929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7"/>
            <p:cNvSpPr/>
            <p:nvPr/>
          </p:nvSpPr>
          <p:spPr>
            <a:xfrm>
              <a:off x="515667" y="750660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7"/>
            <p:cNvSpPr/>
            <p:nvPr/>
          </p:nvSpPr>
          <p:spPr>
            <a:xfrm>
              <a:off x="444300" y="822027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7"/>
            <p:cNvSpPr/>
            <p:nvPr/>
          </p:nvSpPr>
          <p:spPr>
            <a:xfrm>
              <a:off x="954368" y="196512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7"/>
            <p:cNvSpPr/>
            <p:nvPr/>
          </p:nvSpPr>
          <p:spPr>
            <a:xfrm>
              <a:off x="885100" y="267879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7"/>
            <p:cNvSpPr/>
            <p:nvPr/>
          </p:nvSpPr>
          <p:spPr>
            <a:xfrm>
              <a:off x="813732" y="337148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7"/>
            <p:cNvSpPr/>
            <p:nvPr/>
          </p:nvSpPr>
          <p:spPr>
            <a:xfrm>
              <a:off x="742364" y="408515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7"/>
            <p:cNvSpPr/>
            <p:nvPr/>
          </p:nvSpPr>
          <p:spPr>
            <a:xfrm>
              <a:off x="670997" y="47988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7"/>
            <p:cNvSpPr/>
            <p:nvPr/>
          </p:nvSpPr>
          <p:spPr>
            <a:xfrm>
              <a:off x="599629" y="55125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7"/>
            <p:cNvSpPr/>
            <p:nvPr/>
          </p:nvSpPr>
          <p:spPr>
            <a:xfrm>
              <a:off x="528262" y="622618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7"/>
            <p:cNvSpPr/>
            <p:nvPr/>
          </p:nvSpPr>
          <p:spPr>
            <a:xfrm>
              <a:off x="456894" y="693985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7"/>
            <p:cNvSpPr/>
            <p:nvPr/>
          </p:nvSpPr>
          <p:spPr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7"/>
            <p:cNvSpPr/>
            <p:nvPr/>
          </p:nvSpPr>
          <p:spPr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7"/>
            <p:cNvSpPr/>
            <p:nvPr/>
          </p:nvSpPr>
          <p:spPr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7"/>
            <p:cNvSpPr/>
            <p:nvPr/>
          </p:nvSpPr>
          <p:spPr>
            <a:xfrm>
              <a:off x="754959" y="280473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7"/>
            <p:cNvSpPr/>
            <p:nvPr/>
          </p:nvSpPr>
          <p:spPr>
            <a:xfrm>
              <a:off x="683591" y="351841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7"/>
            <p:cNvSpPr/>
            <p:nvPr/>
          </p:nvSpPr>
          <p:spPr>
            <a:xfrm>
              <a:off x="612224" y="421109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7"/>
            <p:cNvSpPr/>
            <p:nvPr/>
          </p:nvSpPr>
          <p:spPr>
            <a:xfrm>
              <a:off x="542955" y="492477"/>
              <a:ext cx="46179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7"/>
            <p:cNvSpPr/>
            <p:nvPr/>
          </p:nvSpPr>
          <p:spPr>
            <a:xfrm>
              <a:off x="471587" y="56384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7"/>
            <p:cNvSpPr/>
            <p:nvPr/>
          </p:nvSpPr>
          <p:spPr>
            <a:xfrm>
              <a:off x="400220" y="63521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7"/>
            <p:cNvSpPr/>
            <p:nvPr/>
          </p:nvSpPr>
          <p:spPr>
            <a:xfrm>
              <a:off x="328852" y="70658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7"/>
            <p:cNvSpPr/>
            <p:nvPr/>
          </p:nvSpPr>
          <p:spPr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7"/>
            <p:cNvSpPr/>
            <p:nvPr/>
          </p:nvSpPr>
          <p:spPr>
            <a:xfrm>
              <a:off x="767553" y="15033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7"/>
            <p:cNvSpPr/>
            <p:nvPr/>
          </p:nvSpPr>
          <p:spPr>
            <a:xfrm>
              <a:off x="696185" y="22170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7"/>
            <p:cNvSpPr/>
            <p:nvPr/>
          </p:nvSpPr>
          <p:spPr>
            <a:xfrm>
              <a:off x="626917" y="293068"/>
              <a:ext cx="46179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7"/>
            <p:cNvSpPr/>
            <p:nvPr/>
          </p:nvSpPr>
          <p:spPr>
            <a:xfrm>
              <a:off x="555549" y="364435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7"/>
            <p:cNvSpPr/>
            <p:nvPr/>
          </p:nvSpPr>
          <p:spPr>
            <a:xfrm>
              <a:off x="484182" y="435803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7"/>
            <p:cNvSpPr/>
            <p:nvPr/>
          </p:nvSpPr>
          <p:spPr>
            <a:xfrm>
              <a:off x="412814" y="507170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7"/>
            <p:cNvSpPr/>
            <p:nvPr/>
          </p:nvSpPr>
          <p:spPr>
            <a:xfrm>
              <a:off x="341447" y="576439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7"/>
            <p:cNvSpPr/>
            <p:nvPr/>
          </p:nvSpPr>
          <p:spPr>
            <a:xfrm>
              <a:off x="270079" y="64780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782246" y="22291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710879" y="9365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7"/>
            <p:cNvSpPr/>
            <p:nvPr/>
          </p:nvSpPr>
          <p:spPr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7"/>
            <p:cNvSpPr/>
            <p:nvPr/>
          </p:nvSpPr>
          <p:spPr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7"/>
            <p:cNvSpPr/>
            <p:nvPr/>
          </p:nvSpPr>
          <p:spPr>
            <a:xfrm>
              <a:off x="496776" y="30566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7"/>
            <p:cNvSpPr/>
            <p:nvPr/>
          </p:nvSpPr>
          <p:spPr>
            <a:xfrm>
              <a:off x="425408" y="37703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7"/>
            <p:cNvSpPr/>
            <p:nvPr/>
          </p:nvSpPr>
          <p:spPr>
            <a:xfrm>
              <a:off x="356140" y="448397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7"/>
            <p:cNvSpPr/>
            <p:nvPr/>
          </p:nvSpPr>
          <p:spPr>
            <a:xfrm>
              <a:off x="284772" y="519765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7"/>
            <p:cNvSpPr/>
            <p:nvPr/>
          </p:nvSpPr>
          <p:spPr>
            <a:xfrm>
              <a:off x="213405" y="591132"/>
              <a:ext cx="48278" cy="46179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7"/>
            <p:cNvSpPr/>
            <p:nvPr/>
          </p:nvSpPr>
          <p:spPr>
            <a:xfrm>
              <a:off x="723473" y="-36482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7"/>
            <p:cNvSpPr/>
            <p:nvPr/>
          </p:nvSpPr>
          <p:spPr>
            <a:xfrm>
              <a:off x="652105" y="34885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7"/>
            <p:cNvSpPr/>
            <p:nvPr/>
          </p:nvSpPr>
          <p:spPr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7"/>
            <p:cNvSpPr/>
            <p:nvPr/>
          </p:nvSpPr>
          <p:spPr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7"/>
            <p:cNvSpPr/>
            <p:nvPr/>
          </p:nvSpPr>
          <p:spPr>
            <a:xfrm>
              <a:off x="440102" y="248988"/>
              <a:ext cx="46179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7"/>
            <p:cNvSpPr/>
            <p:nvPr/>
          </p:nvSpPr>
          <p:spPr>
            <a:xfrm>
              <a:off x="368734" y="31825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7"/>
            <p:cNvSpPr/>
            <p:nvPr/>
          </p:nvSpPr>
          <p:spPr>
            <a:xfrm>
              <a:off x="297367" y="389624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7"/>
            <p:cNvSpPr/>
            <p:nvPr/>
          </p:nvSpPr>
          <p:spPr>
            <a:xfrm>
              <a:off x="225999" y="460991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7"/>
            <p:cNvSpPr/>
            <p:nvPr/>
          </p:nvSpPr>
          <p:spPr>
            <a:xfrm>
              <a:off x="154631" y="532359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7"/>
            <p:cNvSpPr/>
            <p:nvPr/>
          </p:nvSpPr>
          <p:spPr>
            <a:xfrm>
              <a:off x="664700" y="-93157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7"/>
            <p:cNvSpPr/>
            <p:nvPr/>
          </p:nvSpPr>
          <p:spPr>
            <a:xfrm>
              <a:off x="593332" y="-23888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7"/>
            <p:cNvSpPr/>
            <p:nvPr/>
          </p:nvSpPr>
          <p:spPr>
            <a:xfrm>
              <a:off x="524064" y="47479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7"/>
            <p:cNvSpPr/>
            <p:nvPr/>
          </p:nvSpPr>
          <p:spPr>
            <a:xfrm>
              <a:off x="452696" y="118847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7"/>
            <p:cNvSpPr/>
            <p:nvPr/>
          </p:nvSpPr>
          <p:spPr>
            <a:xfrm>
              <a:off x="381328" y="190214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7"/>
            <p:cNvSpPr/>
            <p:nvPr/>
          </p:nvSpPr>
          <p:spPr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7"/>
            <p:cNvSpPr/>
            <p:nvPr/>
          </p:nvSpPr>
          <p:spPr>
            <a:xfrm>
              <a:off x="238593" y="332950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7"/>
            <p:cNvSpPr/>
            <p:nvPr/>
          </p:nvSpPr>
          <p:spPr>
            <a:xfrm>
              <a:off x="167226" y="404317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7"/>
            <p:cNvSpPr/>
            <p:nvPr/>
          </p:nvSpPr>
          <p:spPr>
            <a:xfrm>
              <a:off x="97957" y="473586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7"/>
            <p:cNvSpPr/>
            <p:nvPr/>
          </p:nvSpPr>
          <p:spPr>
            <a:xfrm>
              <a:off x="608025" y="-151930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7"/>
            <p:cNvSpPr/>
            <p:nvPr/>
          </p:nvSpPr>
          <p:spPr>
            <a:xfrm>
              <a:off x="536658" y="-80562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7"/>
            <p:cNvSpPr/>
            <p:nvPr/>
          </p:nvSpPr>
          <p:spPr>
            <a:xfrm>
              <a:off x="465290" y="-919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7"/>
            <p:cNvSpPr/>
            <p:nvPr/>
          </p:nvSpPr>
          <p:spPr>
            <a:xfrm>
              <a:off x="393923" y="62173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7"/>
            <p:cNvSpPr/>
            <p:nvPr/>
          </p:nvSpPr>
          <p:spPr>
            <a:xfrm>
              <a:off x="322555" y="131441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7"/>
            <p:cNvSpPr/>
            <p:nvPr/>
          </p:nvSpPr>
          <p:spPr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7"/>
            <p:cNvSpPr/>
            <p:nvPr/>
          </p:nvSpPr>
          <p:spPr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7"/>
            <p:cNvSpPr/>
            <p:nvPr/>
          </p:nvSpPr>
          <p:spPr>
            <a:xfrm>
              <a:off x="110552" y="345544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7"/>
            <p:cNvSpPr/>
            <p:nvPr/>
          </p:nvSpPr>
          <p:spPr>
            <a:xfrm>
              <a:off x="39184" y="416911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 and three columns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8"/>
          <p:cNvSpPr txBox="1"/>
          <p:nvPr>
            <p:ph idx="1" type="body"/>
          </p:nvPr>
        </p:nvSpPr>
        <p:spPr>
          <a:xfrm>
            <a:off x="817925" y="3073338"/>
            <a:ext cx="2279176" cy="839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indent="-3302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2" name="Google Shape;1002;p8"/>
          <p:cNvSpPr txBox="1"/>
          <p:nvPr>
            <p:ph idx="2" type="body"/>
          </p:nvPr>
        </p:nvSpPr>
        <p:spPr>
          <a:xfrm>
            <a:off x="3432412" y="3073338"/>
            <a:ext cx="2279176" cy="839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indent="-3302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3" name="Google Shape;1003;p8"/>
          <p:cNvSpPr txBox="1"/>
          <p:nvPr>
            <p:ph idx="3" type="body"/>
          </p:nvPr>
        </p:nvSpPr>
        <p:spPr>
          <a:xfrm>
            <a:off x="817926" y="2709438"/>
            <a:ext cx="2279176" cy="3924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04" name="Google Shape;1004;p8"/>
          <p:cNvSpPr txBox="1"/>
          <p:nvPr>
            <p:ph idx="4" type="body"/>
          </p:nvPr>
        </p:nvSpPr>
        <p:spPr>
          <a:xfrm>
            <a:off x="3432412" y="2707760"/>
            <a:ext cx="2279176" cy="3924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05" name="Google Shape;1005;p8"/>
          <p:cNvSpPr txBox="1"/>
          <p:nvPr>
            <p:ph idx="5" type="body"/>
          </p:nvPr>
        </p:nvSpPr>
        <p:spPr>
          <a:xfrm>
            <a:off x="6067792" y="3073337"/>
            <a:ext cx="2279176" cy="839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indent="-3302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6" name="Google Shape;1006;p8"/>
          <p:cNvSpPr txBox="1"/>
          <p:nvPr>
            <p:ph idx="6" type="body"/>
          </p:nvPr>
        </p:nvSpPr>
        <p:spPr>
          <a:xfrm>
            <a:off x="6067793" y="2703610"/>
            <a:ext cx="2279176" cy="3924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07" name="Google Shape;1007;p8"/>
          <p:cNvSpPr txBox="1"/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3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8" name="Google Shape;1008;p8"/>
          <p:cNvSpPr/>
          <p:nvPr/>
        </p:nvSpPr>
        <p:spPr>
          <a:xfrm rot="10800000">
            <a:off x="-4702" y="0"/>
            <a:ext cx="740964" cy="740964"/>
          </a:xfrm>
          <a:custGeom>
            <a:rect b="b" l="l" r="r" t="t"/>
            <a:pathLst>
              <a:path extrusionOk="0" h="16944" w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8"/>
          <p:cNvGrpSpPr/>
          <p:nvPr/>
        </p:nvGrpSpPr>
        <p:grpSpPr>
          <a:xfrm>
            <a:off x="8273608" y="4200584"/>
            <a:ext cx="1507863" cy="1510278"/>
            <a:chOff x="39184" y="-151930"/>
            <a:chExt cx="1309806" cy="1311904"/>
          </a:xfrm>
        </p:grpSpPr>
        <p:sp>
          <p:nvSpPr>
            <p:cNvPr id="1010" name="Google Shape;1010;p8"/>
            <p:cNvSpPr/>
            <p:nvPr/>
          </p:nvSpPr>
          <p:spPr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1231442" y="614221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1160075" y="685588"/>
              <a:ext cx="482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1088707" y="756956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1019439" y="828324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948072" y="89969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876704" y="968960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805336" y="1040328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733969" y="1111695"/>
              <a:ext cx="482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1244036" y="4861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1174769" y="557547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960666" y="7695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889298" y="84091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817931" y="91228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748662" y="983653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677294" y="1052922"/>
              <a:ext cx="46179" cy="48279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1187363" y="427407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1115995" y="498774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901893" y="710777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832623" y="782145"/>
              <a:ext cx="461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761256" y="853512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689888" y="924880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618521" y="9962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1128589" y="370732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1057221" y="440001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985854" y="511368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916585" y="582736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845218" y="654104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702483" y="796839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631115" y="866107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559747" y="93747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1071915" y="311959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1000547" y="383327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929180" y="454694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857812" y="523963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786444" y="595330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574441" y="80943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503073" y="880800"/>
              <a:ext cx="48278" cy="461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1013141" y="25318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941774" y="324553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870406" y="395921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799039" y="467288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729770" y="538656"/>
              <a:ext cx="461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658403" y="60792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587035" y="67929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515667" y="750660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444300" y="822027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954368" y="196512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885100" y="267879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813732" y="337148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742364" y="408515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670997" y="47988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599629" y="55125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528262" y="622618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456894" y="693985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754959" y="280473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683591" y="351841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612224" y="421109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542955" y="492477"/>
              <a:ext cx="46179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471587" y="56384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400220" y="63521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328852" y="70658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767553" y="15033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696185" y="22170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626917" y="293068"/>
              <a:ext cx="46179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555549" y="364435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484182" y="435803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412814" y="507170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341447" y="576439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270079" y="64780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782246" y="22291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710879" y="9365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496776" y="30566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425408" y="37703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356140" y="448397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284772" y="519765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213405" y="591132"/>
              <a:ext cx="48278" cy="46179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723473" y="-36482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652105" y="34885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440102" y="248988"/>
              <a:ext cx="46179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368734" y="31825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297367" y="389624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225999" y="460991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154631" y="532359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664700" y="-93157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593332" y="-23888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524064" y="47479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452696" y="118847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381328" y="190214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238593" y="332950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167226" y="404317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8"/>
            <p:cNvSpPr/>
            <p:nvPr/>
          </p:nvSpPr>
          <p:spPr>
            <a:xfrm>
              <a:off x="97957" y="473586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8"/>
            <p:cNvSpPr/>
            <p:nvPr/>
          </p:nvSpPr>
          <p:spPr>
            <a:xfrm>
              <a:off x="608025" y="-151930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8"/>
            <p:cNvSpPr/>
            <p:nvPr/>
          </p:nvSpPr>
          <p:spPr>
            <a:xfrm>
              <a:off x="536658" y="-80562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8"/>
            <p:cNvSpPr/>
            <p:nvPr/>
          </p:nvSpPr>
          <p:spPr>
            <a:xfrm>
              <a:off x="465290" y="-919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393923" y="62173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322555" y="131441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8"/>
            <p:cNvSpPr/>
            <p:nvPr/>
          </p:nvSpPr>
          <p:spPr>
            <a:xfrm>
              <a:off x="110552" y="345544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8"/>
            <p:cNvSpPr/>
            <p:nvPr/>
          </p:nvSpPr>
          <p:spPr>
            <a:xfrm>
              <a:off x="39184" y="416911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7" name="Google Shape;1127;p8"/>
          <p:cNvGrpSpPr/>
          <p:nvPr/>
        </p:nvGrpSpPr>
        <p:grpSpPr>
          <a:xfrm flipH="1">
            <a:off x="8324353" y="-624148"/>
            <a:ext cx="1507863" cy="1510278"/>
            <a:chOff x="39184" y="-151930"/>
            <a:chExt cx="1309806" cy="1311904"/>
          </a:xfrm>
        </p:grpSpPr>
        <p:sp>
          <p:nvSpPr>
            <p:cNvPr id="1128" name="Google Shape;1128;p8"/>
            <p:cNvSpPr/>
            <p:nvPr/>
          </p:nvSpPr>
          <p:spPr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1231442" y="614221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1160075" y="685588"/>
              <a:ext cx="482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1088707" y="756956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1019439" y="828324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948072" y="89969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876704" y="968960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805336" y="1040328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733969" y="1111695"/>
              <a:ext cx="482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1244036" y="4861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1174769" y="557547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960666" y="7695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889298" y="84091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817931" y="91228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748662" y="983653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677294" y="1052922"/>
              <a:ext cx="46179" cy="48279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1187363" y="427407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1115995" y="498774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901893" y="710777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832623" y="782145"/>
              <a:ext cx="461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761256" y="853512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689888" y="924880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618521" y="9962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1128589" y="370732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1057221" y="440001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985854" y="511368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916585" y="582736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845218" y="654104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702483" y="796839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631115" y="866107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559747" y="93747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1071915" y="311959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1000547" y="383327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929180" y="454694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857812" y="523963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786444" y="595330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574441" y="80943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503073" y="880800"/>
              <a:ext cx="48278" cy="461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1013141" y="25318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941774" y="324553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870406" y="395921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799039" y="467288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729770" y="538656"/>
              <a:ext cx="461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658403" y="60792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587035" y="67929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515667" y="750660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444300" y="822027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954368" y="196512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885100" y="267879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813732" y="337148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742364" y="408515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670997" y="47988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599629" y="55125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528262" y="622618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456894" y="693985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754959" y="280473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683591" y="351841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612224" y="421109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542955" y="492477"/>
              <a:ext cx="46179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471587" y="56384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400220" y="63521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328852" y="70658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767553" y="15033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696185" y="22170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626917" y="293068"/>
              <a:ext cx="46179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555549" y="364435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484182" y="435803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412814" y="507170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341447" y="576439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270079" y="64780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782246" y="22291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710879" y="9365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496776" y="30566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425408" y="37703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356140" y="448397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284772" y="519765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213405" y="591132"/>
              <a:ext cx="48278" cy="46179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723473" y="-36482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652105" y="34885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440102" y="248988"/>
              <a:ext cx="46179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368734" y="31825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297367" y="389624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225999" y="460991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154631" y="532359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664700" y="-93157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593332" y="-23888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524064" y="47479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452696" y="118847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381328" y="190214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238593" y="332950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167226" y="404317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97957" y="473586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608025" y="-151930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536658" y="-80562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465290" y="-919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393923" y="62173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322555" y="131441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110552" y="345544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39184" y="416911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obj">
  <p:cSld name="OBJECT"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9"/>
          <p:cNvSpPr txBox="1"/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3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7" name="Google Shape;1247;p9"/>
          <p:cNvSpPr txBox="1"/>
          <p:nvPr>
            <p:ph idx="1" type="body"/>
          </p:nvPr>
        </p:nvSpPr>
        <p:spPr>
          <a:xfrm>
            <a:off x="723900" y="1250612"/>
            <a:ext cx="7696200" cy="3231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8" name="Google Shape;1248;p9"/>
          <p:cNvSpPr/>
          <p:nvPr/>
        </p:nvSpPr>
        <p:spPr>
          <a:xfrm>
            <a:off x="8403036" y="4402536"/>
            <a:ext cx="740964" cy="740964"/>
          </a:xfrm>
          <a:custGeom>
            <a:rect b="b" l="l" r="r" t="t"/>
            <a:pathLst>
              <a:path extrusionOk="0" h="16944" w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9"/>
          <p:cNvSpPr/>
          <p:nvPr/>
        </p:nvSpPr>
        <p:spPr>
          <a:xfrm>
            <a:off x="-1093603" y="3011591"/>
            <a:ext cx="2187206" cy="2575530"/>
          </a:xfrm>
          <a:custGeom>
            <a:rect b="b" l="l" r="r" t="t"/>
            <a:pathLst>
              <a:path extrusionOk="0" h="58876" w="5001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0" name="Google Shape;1250;p9"/>
          <p:cNvGrpSpPr/>
          <p:nvPr/>
        </p:nvGrpSpPr>
        <p:grpSpPr>
          <a:xfrm>
            <a:off x="8335771" y="-708522"/>
            <a:ext cx="1507863" cy="1510278"/>
            <a:chOff x="39184" y="-151930"/>
            <a:chExt cx="1309806" cy="1311904"/>
          </a:xfrm>
        </p:grpSpPr>
        <p:sp>
          <p:nvSpPr>
            <p:cNvPr id="1251" name="Google Shape;1251;p9"/>
            <p:cNvSpPr/>
            <p:nvPr/>
          </p:nvSpPr>
          <p:spPr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9"/>
            <p:cNvSpPr/>
            <p:nvPr/>
          </p:nvSpPr>
          <p:spPr>
            <a:xfrm>
              <a:off x="1231442" y="614221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9"/>
            <p:cNvSpPr/>
            <p:nvPr/>
          </p:nvSpPr>
          <p:spPr>
            <a:xfrm>
              <a:off x="1160075" y="685588"/>
              <a:ext cx="482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9"/>
            <p:cNvSpPr/>
            <p:nvPr/>
          </p:nvSpPr>
          <p:spPr>
            <a:xfrm>
              <a:off x="1088707" y="756956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9"/>
            <p:cNvSpPr/>
            <p:nvPr/>
          </p:nvSpPr>
          <p:spPr>
            <a:xfrm>
              <a:off x="1019439" y="828324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9"/>
            <p:cNvSpPr/>
            <p:nvPr/>
          </p:nvSpPr>
          <p:spPr>
            <a:xfrm>
              <a:off x="948072" y="89969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9"/>
            <p:cNvSpPr/>
            <p:nvPr/>
          </p:nvSpPr>
          <p:spPr>
            <a:xfrm>
              <a:off x="876704" y="968960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9"/>
            <p:cNvSpPr/>
            <p:nvPr/>
          </p:nvSpPr>
          <p:spPr>
            <a:xfrm>
              <a:off x="805336" y="1040328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9"/>
            <p:cNvSpPr/>
            <p:nvPr/>
          </p:nvSpPr>
          <p:spPr>
            <a:xfrm>
              <a:off x="733969" y="1111695"/>
              <a:ext cx="482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9"/>
            <p:cNvSpPr/>
            <p:nvPr/>
          </p:nvSpPr>
          <p:spPr>
            <a:xfrm>
              <a:off x="1244036" y="4861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9"/>
            <p:cNvSpPr/>
            <p:nvPr/>
          </p:nvSpPr>
          <p:spPr>
            <a:xfrm>
              <a:off x="1174769" y="557547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9"/>
            <p:cNvSpPr/>
            <p:nvPr/>
          </p:nvSpPr>
          <p:spPr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9"/>
            <p:cNvSpPr/>
            <p:nvPr/>
          </p:nvSpPr>
          <p:spPr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9"/>
            <p:cNvSpPr/>
            <p:nvPr/>
          </p:nvSpPr>
          <p:spPr>
            <a:xfrm>
              <a:off x="960666" y="7695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9"/>
            <p:cNvSpPr/>
            <p:nvPr/>
          </p:nvSpPr>
          <p:spPr>
            <a:xfrm>
              <a:off x="889298" y="84091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9"/>
            <p:cNvSpPr/>
            <p:nvPr/>
          </p:nvSpPr>
          <p:spPr>
            <a:xfrm>
              <a:off x="817931" y="91228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9"/>
            <p:cNvSpPr/>
            <p:nvPr/>
          </p:nvSpPr>
          <p:spPr>
            <a:xfrm>
              <a:off x="748662" y="983653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9"/>
            <p:cNvSpPr/>
            <p:nvPr/>
          </p:nvSpPr>
          <p:spPr>
            <a:xfrm>
              <a:off x="677294" y="1052922"/>
              <a:ext cx="46179" cy="48279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9"/>
            <p:cNvSpPr/>
            <p:nvPr/>
          </p:nvSpPr>
          <p:spPr>
            <a:xfrm>
              <a:off x="1187363" y="427407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9"/>
            <p:cNvSpPr/>
            <p:nvPr/>
          </p:nvSpPr>
          <p:spPr>
            <a:xfrm>
              <a:off x="1115995" y="498774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9"/>
            <p:cNvSpPr/>
            <p:nvPr/>
          </p:nvSpPr>
          <p:spPr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9"/>
            <p:cNvSpPr/>
            <p:nvPr/>
          </p:nvSpPr>
          <p:spPr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9"/>
            <p:cNvSpPr/>
            <p:nvPr/>
          </p:nvSpPr>
          <p:spPr>
            <a:xfrm>
              <a:off x="901893" y="710777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9"/>
            <p:cNvSpPr/>
            <p:nvPr/>
          </p:nvSpPr>
          <p:spPr>
            <a:xfrm>
              <a:off x="832623" y="782145"/>
              <a:ext cx="461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9"/>
            <p:cNvSpPr/>
            <p:nvPr/>
          </p:nvSpPr>
          <p:spPr>
            <a:xfrm>
              <a:off x="761256" y="853512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9"/>
            <p:cNvSpPr/>
            <p:nvPr/>
          </p:nvSpPr>
          <p:spPr>
            <a:xfrm>
              <a:off x="689888" y="924880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9"/>
            <p:cNvSpPr/>
            <p:nvPr/>
          </p:nvSpPr>
          <p:spPr>
            <a:xfrm>
              <a:off x="618521" y="9962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9"/>
            <p:cNvSpPr/>
            <p:nvPr/>
          </p:nvSpPr>
          <p:spPr>
            <a:xfrm>
              <a:off x="1128589" y="370732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9"/>
            <p:cNvSpPr/>
            <p:nvPr/>
          </p:nvSpPr>
          <p:spPr>
            <a:xfrm>
              <a:off x="1057221" y="440001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9"/>
            <p:cNvSpPr/>
            <p:nvPr/>
          </p:nvSpPr>
          <p:spPr>
            <a:xfrm>
              <a:off x="985854" y="511368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9"/>
            <p:cNvSpPr/>
            <p:nvPr/>
          </p:nvSpPr>
          <p:spPr>
            <a:xfrm>
              <a:off x="916585" y="582736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9"/>
            <p:cNvSpPr/>
            <p:nvPr/>
          </p:nvSpPr>
          <p:spPr>
            <a:xfrm>
              <a:off x="845218" y="654104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9"/>
            <p:cNvSpPr/>
            <p:nvPr/>
          </p:nvSpPr>
          <p:spPr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9"/>
            <p:cNvSpPr/>
            <p:nvPr/>
          </p:nvSpPr>
          <p:spPr>
            <a:xfrm>
              <a:off x="702483" y="796839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9"/>
            <p:cNvSpPr/>
            <p:nvPr/>
          </p:nvSpPr>
          <p:spPr>
            <a:xfrm>
              <a:off x="631115" y="866107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9"/>
            <p:cNvSpPr/>
            <p:nvPr/>
          </p:nvSpPr>
          <p:spPr>
            <a:xfrm>
              <a:off x="559747" y="93747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9"/>
            <p:cNvSpPr/>
            <p:nvPr/>
          </p:nvSpPr>
          <p:spPr>
            <a:xfrm>
              <a:off x="1071915" y="311959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9"/>
            <p:cNvSpPr/>
            <p:nvPr/>
          </p:nvSpPr>
          <p:spPr>
            <a:xfrm>
              <a:off x="1000547" y="383327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9"/>
            <p:cNvSpPr/>
            <p:nvPr/>
          </p:nvSpPr>
          <p:spPr>
            <a:xfrm>
              <a:off x="929180" y="454694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9"/>
            <p:cNvSpPr/>
            <p:nvPr/>
          </p:nvSpPr>
          <p:spPr>
            <a:xfrm>
              <a:off x="857812" y="523963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9"/>
            <p:cNvSpPr/>
            <p:nvPr/>
          </p:nvSpPr>
          <p:spPr>
            <a:xfrm>
              <a:off x="786444" y="595330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9"/>
            <p:cNvSpPr/>
            <p:nvPr/>
          </p:nvSpPr>
          <p:spPr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9"/>
            <p:cNvSpPr/>
            <p:nvPr/>
          </p:nvSpPr>
          <p:spPr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9"/>
            <p:cNvSpPr/>
            <p:nvPr/>
          </p:nvSpPr>
          <p:spPr>
            <a:xfrm>
              <a:off x="574441" y="80943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9"/>
            <p:cNvSpPr/>
            <p:nvPr/>
          </p:nvSpPr>
          <p:spPr>
            <a:xfrm>
              <a:off x="503073" y="880800"/>
              <a:ext cx="48278" cy="461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9"/>
            <p:cNvSpPr/>
            <p:nvPr/>
          </p:nvSpPr>
          <p:spPr>
            <a:xfrm>
              <a:off x="1013141" y="25318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9"/>
            <p:cNvSpPr/>
            <p:nvPr/>
          </p:nvSpPr>
          <p:spPr>
            <a:xfrm>
              <a:off x="941774" y="324553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9"/>
            <p:cNvSpPr/>
            <p:nvPr/>
          </p:nvSpPr>
          <p:spPr>
            <a:xfrm>
              <a:off x="870406" y="395921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9"/>
            <p:cNvSpPr/>
            <p:nvPr/>
          </p:nvSpPr>
          <p:spPr>
            <a:xfrm>
              <a:off x="799039" y="467288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9"/>
            <p:cNvSpPr/>
            <p:nvPr/>
          </p:nvSpPr>
          <p:spPr>
            <a:xfrm>
              <a:off x="729770" y="538656"/>
              <a:ext cx="461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9"/>
            <p:cNvSpPr/>
            <p:nvPr/>
          </p:nvSpPr>
          <p:spPr>
            <a:xfrm>
              <a:off x="658403" y="60792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9"/>
            <p:cNvSpPr/>
            <p:nvPr/>
          </p:nvSpPr>
          <p:spPr>
            <a:xfrm>
              <a:off x="587035" y="67929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9"/>
            <p:cNvSpPr/>
            <p:nvPr/>
          </p:nvSpPr>
          <p:spPr>
            <a:xfrm>
              <a:off x="515667" y="750660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9"/>
            <p:cNvSpPr/>
            <p:nvPr/>
          </p:nvSpPr>
          <p:spPr>
            <a:xfrm>
              <a:off x="444300" y="822027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9"/>
            <p:cNvSpPr/>
            <p:nvPr/>
          </p:nvSpPr>
          <p:spPr>
            <a:xfrm>
              <a:off x="954368" y="196512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9"/>
            <p:cNvSpPr/>
            <p:nvPr/>
          </p:nvSpPr>
          <p:spPr>
            <a:xfrm>
              <a:off x="885100" y="267879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9"/>
            <p:cNvSpPr/>
            <p:nvPr/>
          </p:nvSpPr>
          <p:spPr>
            <a:xfrm>
              <a:off x="813732" y="337148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9"/>
            <p:cNvSpPr/>
            <p:nvPr/>
          </p:nvSpPr>
          <p:spPr>
            <a:xfrm>
              <a:off x="742364" y="408515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9"/>
            <p:cNvSpPr/>
            <p:nvPr/>
          </p:nvSpPr>
          <p:spPr>
            <a:xfrm>
              <a:off x="670997" y="47988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9"/>
            <p:cNvSpPr/>
            <p:nvPr/>
          </p:nvSpPr>
          <p:spPr>
            <a:xfrm>
              <a:off x="599629" y="55125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9"/>
            <p:cNvSpPr/>
            <p:nvPr/>
          </p:nvSpPr>
          <p:spPr>
            <a:xfrm>
              <a:off x="528262" y="622618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9"/>
            <p:cNvSpPr/>
            <p:nvPr/>
          </p:nvSpPr>
          <p:spPr>
            <a:xfrm>
              <a:off x="456894" y="693985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9"/>
            <p:cNvSpPr/>
            <p:nvPr/>
          </p:nvSpPr>
          <p:spPr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9"/>
            <p:cNvSpPr/>
            <p:nvPr/>
          </p:nvSpPr>
          <p:spPr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9"/>
            <p:cNvSpPr/>
            <p:nvPr/>
          </p:nvSpPr>
          <p:spPr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9"/>
            <p:cNvSpPr/>
            <p:nvPr/>
          </p:nvSpPr>
          <p:spPr>
            <a:xfrm>
              <a:off x="754959" y="280473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9"/>
            <p:cNvSpPr/>
            <p:nvPr/>
          </p:nvSpPr>
          <p:spPr>
            <a:xfrm>
              <a:off x="683591" y="351841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9"/>
            <p:cNvSpPr/>
            <p:nvPr/>
          </p:nvSpPr>
          <p:spPr>
            <a:xfrm>
              <a:off x="612224" y="421109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9"/>
            <p:cNvSpPr/>
            <p:nvPr/>
          </p:nvSpPr>
          <p:spPr>
            <a:xfrm>
              <a:off x="542955" y="492477"/>
              <a:ext cx="46179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9"/>
            <p:cNvSpPr/>
            <p:nvPr/>
          </p:nvSpPr>
          <p:spPr>
            <a:xfrm>
              <a:off x="471587" y="56384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9"/>
            <p:cNvSpPr/>
            <p:nvPr/>
          </p:nvSpPr>
          <p:spPr>
            <a:xfrm>
              <a:off x="400220" y="63521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9"/>
            <p:cNvSpPr/>
            <p:nvPr/>
          </p:nvSpPr>
          <p:spPr>
            <a:xfrm>
              <a:off x="328852" y="70658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9"/>
            <p:cNvSpPr/>
            <p:nvPr/>
          </p:nvSpPr>
          <p:spPr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9"/>
            <p:cNvSpPr/>
            <p:nvPr/>
          </p:nvSpPr>
          <p:spPr>
            <a:xfrm>
              <a:off x="767553" y="15033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9"/>
            <p:cNvSpPr/>
            <p:nvPr/>
          </p:nvSpPr>
          <p:spPr>
            <a:xfrm>
              <a:off x="696185" y="22170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9"/>
            <p:cNvSpPr/>
            <p:nvPr/>
          </p:nvSpPr>
          <p:spPr>
            <a:xfrm>
              <a:off x="626917" y="293068"/>
              <a:ext cx="46179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9"/>
            <p:cNvSpPr/>
            <p:nvPr/>
          </p:nvSpPr>
          <p:spPr>
            <a:xfrm>
              <a:off x="555549" y="364435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9"/>
            <p:cNvSpPr/>
            <p:nvPr/>
          </p:nvSpPr>
          <p:spPr>
            <a:xfrm>
              <a:off x="484182" y="435803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9"/>
            <p:cNvSpPr/>
            <p:nvPr/>
          </p:nvSpPr>
          <p:spPr>
            <a:xfrm>
              <a:off x="412814" y="507170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9"/>
            <p:cNvSpPr/>
            <p:nvPr/>
          </p:nvSpPr>
          <p:spPr>
            <a:xfrm>
              <a:off x="341447" y="576439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9"/>
            <p:cNvSpPr/>
            <p:nvPr/>
          </p:nvSpPr>
          <p:spPr>
            <a:xfrm>
              <a:off x="270079" y="64780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9"/>
            <p:cNvSpPr/>
            <p:nvPr/>
          </p:nvSpPr>
          <p:spPr>
            <a:xfrm>
              <a:off x="782246" y="22291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9"/>
            <p:cNvSpPr/>
            <p:nvPr/>
          </p:nvSpPr>
          <p:spPr>
            <a:xfrm>
              <a:off x="710879" y="9365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9"/>
            <p:cNvSpPr/>
            <p:nvPr/>
          </p:nvSpPr>
          <p:spPr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9"/>
            <p:cNvSpPr/>
            <p:nvPr/>
          </p:nvSpPr>
          <p:spPr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9"/>
            <p:cNvSpPr/>
            <p:nvPr/>
          </p:nvSpPr>
          <p:spPr>
            <a:xfrm>
              <a:off x="496776" y="30566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9"/>
            <p:cNvSpPr/>
            <p:nvPr/>
          </p:nvSpPr>
          <p:spPr>
            <a:xfrm>
              <a:off x="425408" y="37703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9"/>
            <p:cNvSpPr/>
            <p:nvPr/>
          </p:nvSpPr>
          <p:spPr>
            <a:xfrm>
              <a:off x="356140" y="448397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9"/>
            <p:cNvSpPr/>
            <p:nvPr/>
          </p:nvSpPr>
          <p:spPr>
            <a:xfrm>
              <a:off x="284772" y="519765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9"/>
            <p:cNvSpPr/>
            <p:nvPr/>
          </p:nvSpPr>
          <p:spPr>
            <a:xfrm>
              <a:off x="213405" y="591132"/>
              <a:ext cx="48278" cy="46179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9"/>
            <p:cNvSpPr/>
            <p:nvPr/>
          </p:nvSpPr>
          <p:spPr>
            <a:xfrm>
              <a:off x="723473" y="-36482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9"/>
            <p:cNvSpPr/>
            <p:nvPr/>
          </p:nvSpPr>
          <p:spPr>
            <a:xfrm>
              <a:off x="652105" y="34885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9"/>
            <p:cNvSpPr/>
            <p:nvPr/>
          </p:nvSpPr>
          <p:spPr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9"/>
            <p:cNvSpPr/>
            <p:nvPr/>
          </p:nvSpPr>
          <p:spPr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9"/>
            <p:cNvSpPr/>
            <p:nvPr/>
          </p:nvSpPr>
          <p:spPr>
            <a:xfrm>
              <a:off x="440102" y="248988"/>
              <a:ext cx="46179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9"/>
            <p:cNvSpPr/>
            <p:nvPr/>
          </p:nvSpPr>
          <p:spPr>
            <a:xfrm>
              <a:off x="368734" y="31825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9"/>
            <p:cNvSpPr/>
            <p:nvPr/>
          </p:nvSpPr>
          <p:spPr>
            <a:xfrm>
              <a:off x="297367" y="389624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9"/>
            <p:cNvSpPr/>
            <p:nvPr/>
          </p:nvSpPr>
          <p:spPr>
            <a:xfrm>
              <a:off x="225999" y="460991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9"/>
            <p:cNvSpPr/>
            <p:nvPr/>
          </p:nvSpPr>
          <p:spPr>
            <a:xfrm>
              <a:off x="154631" y="532359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9"/>
            <p:cNvSpPr/>
            <p:nvPr/>
          </p:nvSpPr>
          <p:spPr>
            <a:xfrm>
              <a:off x="664700" y="-93157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9"/>
            <p:cNvSpPr/>
            <p:nvPr/>
          </p:nvSpPr>
          <p:spPr>
            <a:xfrm>
              <a:off x="593332" y="-23888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9"/>
            <p:cNvSpPr/>
            <p:nvPr/>
          </p:nvSpPr>
          <p:spPr>
            <a:xfrm>
              <a:off x="524064" y="47479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9"/>
            <p:cNvSpPr/>
            <p:nvPr/>
          </p:nvSpPr>
          <p:spPr>
            <a:xfrm>
              <a:off x="452696" y="118847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9"/>
            <p:cNvSpPr/>
            <p:nvPr/>
          </p:nvSpPr>
          <p:spPr>
            <a:xfrm>
              <a:off x="381328" y="190214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9"/>
            <p:cNvSpPr/>
            <p:nvPr/>
          </p:nvSpPr>
          <p:spPr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9"/>
            <p:cNvSpPr/>
            <p:nvPr/>
          </p:nvSpPr>
          <p:spPr>
            <a:xfrm>
              <a:off x="238593" y="332950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9"/>
            <p:cNvSpPr/>
            <p:nvPr/>
          </p:nvSpPr>
          <p:spPr>
            <a:xfrm>
              <a:off x="167226" y="404317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9"/>
            <p:cNvSpPr/>
            <p:nvPr/>
          </p:nvSpPr>
          <p:spPr>
            <a:xfrm>
              <a:off x="97957" y="473586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9"/>
            <p:cNvSpPr/>
            <p:nvPr/>
          </p:nvSpPr>
          <p:spPr>
            <a:xfrm>
              <a:off x="608025" y="-151930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9"/>
            <p:cNvSpPr/>
            <p:nvPr/>
          </p:nvSpPr>
          <p:spPr>
            <a:xfrm>
              <a:off x="536658" y="-80562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9"/>
            <p:cNvSpPr/>
            <p:nvPr/>
          </p:nvSpPr>
          <p:spPr>
            <a:xfrm>
              <a:off x="465290" y="-919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9"/>
            <p:cNvSpPr/>
            <p:nvPr/>
          </p:nvSpPr>
          <p:spPr>
            <a:xfrm>
              <a:off x="393923" y="62173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9"/>
            <p:cNvSpPr/>
            <p:nvPr/>
          </p:nvSpPr>
          <p:spPr>
            <a:xfrm>
              <a:off x="322555" y="131441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9"/>
            <p:cNvSpPr/>
            <p:nvPr/>
          </p:nvSpPr>
          <p:spPr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9"/>
            <p:cNvSpPr/>
            <p:nvPr/>
          </p:nvSpPr>
          <p:spPr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9"/>
            <p:cNvSpPr/>
            <p:nvPr/>
          </p:nvSpPr>
          <p:spPr>
            <a:xfrm>
              <a:off x="110552" y="345544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9"/>
            <p:cNvSpPr/>
            <p:nvPr/>
          </p:nvSpPr>
          <p:spPr>
            <a:xfrm>
              <a:off x="39184" y="416911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0"/>
          <p:cNvSpPr txBox="1"/>
          <p:nvPr>
            <p:ph idx="10" type="dt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0" name="Google Shape;1370;p1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1" name="Google Shape;1371;p10"/>
          <p:cNvSpPr txBox="1"/>
          <p:nvPr>
            <p:ph idx="12" type="sldNum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2" name="Google Shape;1372;p10"/>
          <p:cNvSpPr txBox="1"/>
          <p:nvPr>
            <p:ph idx="1" type="body"/>
          </p:nvPr>
        </p:nvSpPr>
        <p:spPr>
          <a:xfrm>
            <a:off x="1252228" y="2327721"/>
            <a:ext cx="2867644" cy="525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73" name="Google Shape;1373;p10"/>
          <p:cNvSpPr txBox="1"/>
          <p:nvPr>
            <p:ph idx="2" type="body"/>
          </p:nvPr>
        </p:nvSpPr>
        <p:spPr>
          <a:xfrm>
            <a:off x="2036322" y="1837963"/>
            <a:ext cx="2083549" cy="3924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74" name="Google Shape;1374;p10"/>
          <p:cNvSpPr txBox="1"/>
          <p:nvPr>
            <p:ph idx="3" type="body"/>
          </p:nvPr>
        </p:nvSpPr>
        <p:spPr>
          <a:xfrm>
            <a:off x="1261145" y="1837962"/>
            <a:ext cx="775175" cy="3924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75" name="Google Shape;1375;p10"/>
          <p:cNvSpPr txBox="1"/>
          <p:nvPr>
            <p:ph idx="4" type="body"/>
          </p:nvPr>
        </p:nvSpPr>
        <p:spPr>
          <a:xfrm>
            <a:off x="5024130" y="2327720"/>
            <a:ext cx="2867642" cy="525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76" name="Google Shape;1376;p10"/>
          <p:cNvSpPr txBox="1"/>
          <p:nvPr>
            <p:ph idx="5" type="body"/>
          </p:nvPr>
        </p:nvSpPr>
        <p:spPr>
          <a:xfrm>
            <a:off x="5808222" y="1837963"/>
            <a:ext cx="2083549" cy="3924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77" name="Google Shape;1377;p10"/>
          <p:cNvSpPr txBox="1"/>
          <p:nvPr>
            <p:ph idx="6" type="body"/>
          </p:nvPr>
        </p:nvSpPr>
        <p:spPr>
          <a:xfrm>
            <a:off x="5024127" y="1837962"/>
            <a:ext cx="775173" cy="3924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78" name="Google Shape;1378;p10"/>
          <p:cNvSpPr txBox="1"/>
          <p:nvPr>
            <p:ph idx="7" type="body"/>
          </p:nvPr>
        </p:nvSpPr>
        <p:spPr>
          <a:xfrm>
            <a:off x="5024128" y="3797068"/>
            <a:ext cx="2867642" cy="525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79" name="Google Shape;1379;p10"/>
          <p:cNvSpPr txBox="1"/>
          <p:nvPr>
            <p:ph idx="8" type="body"/>
          </p:nvPr>
        </p:nvSpPr>
        <p:spPr>
          <a:xfrm>
            <a:off x="5808218" y="3307310"/>
            <a:ext cx="2083551" cy="3924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80" name="Google Shape;1380;p10"/>
          <p:cNvSpPr txBox="1"/>
          <p:nvPr>
            <p:ph idx="9" type="body"/>
          </p:nvPr>
        </p:nvSpPr>
        <p:spPr>
          <a:xfrm>
            <a:off x="5024126" y="3307310"/>
            <a:ext cx="775174" cy="3924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81" name="Google Shape;1381;p10"/>
          <p:cNvSpPr txBox="1"/>
          <p:nvPr>
            <p:ph idx="13" type="body"/>
          </p:nvPr>
        </p:nvSpPr>
        <p:spPr>
          <a:xfrm>
            <a:off x="1252228" y="3797069"/>
            <a:ext cx="2867644" cy="525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82" name="Google Shape;1382;p10"/>
          <p:cNvSpPr txBox="1"/>
          <p:nvPr>
            <p:ph idx="14" type="body"/>
          </p:nvPr>
        </p:nvSpPr>
        <p:spPr>
          <a:xfrm>
            <a:off x="2036322" y="3307311"/>
            <a:ext cx="2083550" cy="3924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83" name="Google Shape;1383;p10"/>
          <p:cNvSpPr txBox="1"/>
          <p:nvPr>
            <p:ph idx="15" type="body"/>
          </p:nvPr>
        </p:nvSpPr>
        <p:spPr>
          <a:xfrm>
            <a:off x="1261146" y="3307310"/>
            <a:ext cx="775174" cy="3924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84" name="Google Shape;1384;p10"/>
          <p:cNvSpPr txBox="1"/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3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5" name="Google Shape;1385;p10"/>
          <p:cNvSpPr/>
          <p:nvPr/>
        </p:nvSpPr>
        <p:spPr>
          <a:xfrm rot="10800000">
            <a:off x="-605116" y="4164123"/>
            <a:ext cx="2187206" cy="2575530"/>
          </a:xfrm>
          <a:custGeom>
            <a:rect b="b" l="l" r="r" t="t"/>
            <a:pathLst>
              <a:path extrusionOk="0" h="58876" w="5001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6" name="Google Shape;1386;p10"/>
          <p:cNvGrpSpPr/>
          <p:nvPr/>
        </p:nvGrpSpPr>
        <p:grpSpPr>
          <a:xfrm>
            <a:off x="7891769" y="-388070"/>
            <a:ext cx="1658248" cy="1282517"/>
            <a:chOff x="5136226" y="2246221"/>
            <a:chExt cx="1254126" cy="969962"/>
          </a:xfrm>
        </p:grpSpPr>
        <p:sp>
          <p:nvSpPr>
            <p:cNvPr id="1387" name="Google Shape;1387;p10"/>
            <p:cNvSpPr/>
            <p:nvPr/>
          </p:nvSpPr>
          <p:spPr>
            <a:xfrm>
              <a:off x="5448964" y="2246221"/>
              <a:ext cx="941388" cy="657225"/>
            </a:xfrm>
            <a:custGeom>
              <a:rect b="b" l="l" r="r" t="t"/>
              <a:pathLst>
                <a:path extrusionOk="0" h="19847" w="28452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10"/>
            <p:cNvSpPr/>
            <p:nvPr/>
          </p:nvSpPr>
          <p:spPr>
            <a:xfrm>
              <a:off x="5136226" y="2558958"/>
              <a:ext cx="941388" cy="657225"/>
            </a:xfrm>
            <a:custGeom>
              <a:rect b="b" l="l" r="r" t="t"/>
              <a:pathLst>
                <a:path extrusionOk="0" h="19847" w="28452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10"/>
            <p:cNvSpPr/>
            <p:nvPr/>
          </p:nvSpPr>
          <p:spPr>
            <a:xfrm>
              <a:off x="5521989" y="2570071"/>
              <a:ext cx="403225" cy="403225"/>
            </a:xfrm>
            <a:custGeom>
              <a:rect b="b" l="l" r="r" t="t"/>
              <a:pathLst>
                <a:path extrusionOk="0" h="12207" w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10"/>
            <p:cNvSpPr/>
            <p:nvPr/>
          </p:nvSpPr>
          <p:spPr>
            <a:xfrm>
              <a:off x="5604539" y="2487521"/>
              <a:ext cx="403225" cy="403225"/>
            </a:xfrm>
            <a:custGeom>
              <a:rect b="b" l="l" r="r" t="t"/>
              <a:pathLst>
                <a:path extrusionOk="0" h="12206" w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1" name="Google Shape;1391;p10"/>
          <p:cNvGrpSpPr/>
          <p:nvPr/>
        </p:nvGrpSpPr>
        <p:grpSpPr>
          <a:xfrm>
            <a:off x="-883944" y="2944653"/>
            <a:ext cx="1507863" cy="1510278"/>
            <a:chOff x="39184" y="-151930"/>
            <a:chExt cx="1309806" cy="1311904"/>
          </a:xfrm>
        </p:grpSpPr>
        <p:sp>
          <p:nvSpPr>
            <p:cNvPr id="1392" name="Google Shape;1392;p10"/>
            <p:cNvSpPr/>
            <p:nvPr/>
          </p:nvSpPr>
          <p:spPr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10"/>
            <p:cNvSpPr/>
            <p:nvPr/>
          </p:nvSpPr>
          <p:spPr>
            <a:xfrm>
              <a:off x="1231442" y="614221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10"/>
            <p:cNvSpPr/>
            <p:nvPr/>
          </p:nvSpPr>
          <p:spPr>
            <a:xfrm>
              <a:off x="1160075" y="685588"/>
              <a:ext cx="482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10"/>
            <p:cNvSpPr/>
            <p:nvPr/>
          </p:nvSpPr>
          <p:spPr>
            <a:xfrm>
              <a:off x="1088707" y="756956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0"/>
            <p:cNvSpPr/>
            <p:nvPr/>
          </p:nvSpPr>
          <p:spPr>
            <a:xfrm>
              <a:off x="1019439" y="828324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10"/>
            <p:cNvSpPr/>
            <p:nvPr/>
          </p:nvSpPr>
          <p:spPr>
            <a:xfrm>
              <a:off x="948072" y="89969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10"/>
            <p:cNvSpPr/>
            <p:nvPr/>
          </p:nvSpPr>
          <p:spPr>
            <a:xfrm>
              <a:off x="876704" y="968960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10"/>
            <p:cNvSpPr/>
            <p:nvPr/>
          </p:nvSpPr>
          <p:spPr>
            <a:xfrm>
              <a:off x="805336" y="1040328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10"/>
            <p:cNvSpPr/>
            <p:nvPr/>
          </p:nvSpPr>
          <p:spPr>
            <a:xfrm>
              <a:off x="733969" y="1111695"/>
              <a:ext cx="482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10"/>
            <p:cNvSpPr/>
            <p:nvPr/>
          </p:nvSpPr>
          <p:spPr>
            <a:xfrm>
              <a:off x="1244036" y="4861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0"/>
            <p:cNvSpPr/>
            <p:nvPr/>
          </p:nvSpPr>
          <p:spPr>
            <a:xfrm>
              <a:off x="1174769" y="557547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10"/>
            <p:cNvSpPr/>
            <p:nvPr/>
          </p:nvSpPr>
          <p:spPr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10"/>
            <p:cNvSpPr/>
            <p:nvPr/>
          </p:nvSpPr>
          <p:spPr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10"/>
            <p:cNvSpPr/>
            <p:nvPr/>
          </p:nvSpPr>
          <p:spPr>
            <a:xfrm>
              <a:off x="960666" y="7695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10"/>
            <p:cNvSpPr/>
            <p:nvPr/>
          </p:nvSpPr>
          <p:spPr>
            <a:xfrm>
              <a:off x="889298" y="84091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10"/>
            <p:cNvSpPr/>
            <p:nvPr/>
          </p:nvSpPr>
          <p:spPr>
            <a:xfrm>
              <a:off x="817931" y="91228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10"/>
            <p:cNvSpPr/>
            <p:nvPr/>
          </p:nvSpPr>
          <p:spPr>
            <a:xfrm>
              <a:off x="748662" y="983653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10"/>
            <p:cNvSpPr/>
            <p:nvPr/>
          </p:nvSpPr>
          <p:spPr>
            <a:xfrm>
              <a:off x="677294" y="1052922"/>
              <a:ext cx="46179" cy="48279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10"/>
            <p:cNvSpPr/>
            <p:nvPr/>
          </p:nvSpPr>
          <p:spPr>
            <a:xfrm>
              <a:off x="1187363" y="427407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10"/>
            <p:cNvSpPr/>
            <p:nvPr/>
          </p:nvSpPr>
          <p:spPr>
            <a:xfrm>
              <a:off x="1115995" y="498774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10"/>
            <p:cNvSpPr/>
            <p:nvPr/>
          </p:nvSpPr>
          <p:spPr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10"/>
            <p:cNvSpPr/>
            <p:nvPr/>
          </p:nvSpPr>
          <p:spPr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10"/>
            <p:cNvSpPr/>
            <p:nvPr/>
          </p:nvSpPr>
          <p:spPr>
            <a:xfrm>
              <a:off x="901893" y="710777"/>
              <a:ext cx="48279" cy="482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10"/>
            <p:cNvSpPr/>
            <p:nvPr/>
          </p:nvSpPr>
          <p:spPr>
            <a:xfrm>
              <a:off x="832623" y="782145"/>
              <a:ext cx="46179" cy="482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10"/>
            <p:cNvSpPr/>
            <p:nvPr/>
          </p:nvSpPr>
          <p:spPr>
            <a:xfrm>
              <a:off x="761256" y="853512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10"/>
            <p:cNvSpPr/>
            <p:nvPr/>
          </p:nvSpPr>
          <p:spPr>
            <a:xfrm>
              <a:off x="689888" y="924880"/>
              <a:ext cx="48279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10"/>
            <p:cNvSpPr/>
            <p:nvPr/>
          </p:nvSpPr>
          <p:spPr>
            <a:xfrm>
              <a:off x="618521" y="9962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10"/>
            <p:cNvSpPr/>
            <p:nvPr/>
          </p:nvSpPr>
          <p:spPr>
            <a:xfrm>
              <a:off x="1128589" y="370732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10"/>
            <p:cNvSpPr/>
            <p:nvPr/>
          </p:nvSpPr>
          <p:spPr>
            <a:xfrm>
              <a:off x="1057221" y="440001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10"/>
            <p:cNvSpPr/>
            <p:nvPr/>
          </p:nvSpPr>
          <p:spPr>
            <a:xfrm>
              <a:off x="985854" y="511368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0"/>
            <p:cNvSpPr/>
            <p:nvPr/>
          </p:nvSpPr>
          <p:spPr>
            <a:xfrm>
              <a:off x="916585" y="582736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10"/>
            <p:cNvSpPr/>
            <p:nvPr/>
          </p:nvSpPr>
          <p:spPr>
            <a:xfrm>
              <a:off x="845218" y="654104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10"/>
            <p:cNvSpPr/>
            <p:nvPr/>
          </p:nvSpPr>
          <p:spPr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0"/>
            <p:cNvSpPr/>
            <p:nvPr/>
          </p:nvSpPr>
          <p:spPr>
            <a:xfrm>
              <a:off x="702483" y="796839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10"/>
            <p:cNvSpPr/>
            <p:nvPr/>
          </p:nvSpPr>
          <p:spPr>
            <a:xfrm>
              <a:off x="631115" y="866107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10"/>
            <p:cNvSpPr/>
            <p:nvPr/>
          </p:nvSpPr>
          <p:spPr>
            <a:xfrm>
              <a:off x="559747" y="93747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10"/>
            <p:cNvSpPr/>
            <p:nvPr/>
          </p:nvSpPr>
          <p:spPr>
            <a:xfrm>
              <a:off x="1071915" y="311959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10"/>
            <p:cNvSpPr/>
            <p:nvPr/>
          </p:nvSpPr>
          <p:spPr>
            <a:xfrm>
              <a:off x="1000547" y="383327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10"/>
            <p:cNvSpPr/>
            <p:nvPr/>
          </p:nvSpPr>
          <p:spPr>
            <a:xfrm>
              <a:off x="929180" y="454694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10"/>
            <p:cNvSpPr/>
            <p:nvPr/>
          </p:nvSpPr>
          <p:spPr>
            <a:xfrm>
              <a:off x="857812" y="523963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10"/>
            <p:cNvSpPr/>
            <p:nvPr/>
          </p:nvSpPr>
          <p:spPr>
            <a:xfrm>
              <a:off x="786444" y="595330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10"/>
            <p:cNvSpPr/>
            <p:nvPr/>
          </p:nvSpPr>
          <p:spPr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10"/>
            <p:cNvSpPr/>
            <p:nvPr/>
          </p:nvSpPr>
          <p:spPr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10"/>
            <p:cNvSpPr/>
            <p:nvPr/>
          </p:nvSpPr>
          <p:spPr>
            <a:xfrm>
              <a:off x="574441" y="80943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10"/>
            <p:cNvSpPr/>
            <p:nvPr/>
          </p:nvSpPr>
          <p:spPr>
            <a:xfrm>
              <a:off x="503073" y="880800"/>
              <a:ext cx="48278" cy="46179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10"/>
            <p:cNvSpPr/>
            <p:nvPr/>
          </p:nvSpPr>
          <p:spPr>
            <a:xfrm>
              <a:off x="1013141" y="25318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0"/>
            <p:cNvSpPr/>
            <p:nvPr/>
          </p:nvSpPr>
          <p:spPr>
            <a:xfrm>
              <a:off x="941774" y="324553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10"/>
            <p:cNvSpPr/>
            <p:nvPr/>
          </p:nvSpPr>
          <p:spPr>
            <a:xfrm>
              <a:off x="870406" y="395921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10"/>
            <p:cNvSpPr/>
            <p:nvPr/>
          </p:nvSpPr>
          <p:spPr>
            <a:xfrm>
              <a:off x="799039" y="467288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10"/>
            <p:cNvSpPr/>
            <p:nvPr/>
          </p:nvSpPr>
          <p:spPr>
            <a:xfrm>
              <a:off x="729770" y="538656"/>
              <a:ext cx="461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10"/>
            <p:cNvSpPr/>
            <p:nvPr/>
          </p:nvSpPr>
          <p:spPr>
            <a:xfrm>
              <a:off x="658403" y="60792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0"/>
            <p:cNvSpPr/>
            <p:nvPr/>
          </p:nvSpPr>
          <p:spPr>
            <a:xfrm>
              <a:off x="587035" y="67929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10"/>
            <p:cNvSpPr/>
            <p:nvPr/>
          </p:nvSpPr>
          <p:spPr>
            <a:xfrm>
              <a:off x="515667" y="750660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10"/>
            <p:cNvSpPr/>
            <p:nvPr/>
          </p:nvSpPr>
          <p:spPr>
            <a:xfrm>
              <a:off x="444300" y="822027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10"/>
            <p:cNvSpPr/>
            <p:nvPr/>
          </p:nvSpPr>
          <p:spPr>
            <a:xfrm>
              <a:off x="954368" y="196512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10"/>
            <p:cNvSpPr/>
            <p:nvPr/>
          </p:nvSpPr>
          <p:spPr>
            <a:xfrm>
              <a:off x="885100" y="267879"/>
              <a:ext cx="46179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10"/>
            <p:cNvSpPr/>
            <p:nvPr/>
          </p:nvSpPr>
          <p:spPr>
            <a:xfrm>
              <a:off x="813732" y="337148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10"/>
            <p:cNvSpPr/>
            <p:nvPr/>
          </p:nvSpPr>
          <p:spPr>
            <a:xfrm>
              <a:off x="742364" y="408515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10"/>
            <p:cNvSpPr/>
            <p:nvPr/>
          </p:nvSpPr>
          <p:spPr>
            <a:xfrm>
              <a:off x="670997" y="47988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10"/>
            <p:cNvSpPr/>
            <p:nvPr/>
          </p:nvSpPr>
          <p:spPr>
            <a:xfrm>
              <a:off x="599629" y="55125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0"/>
            <p:cNvSpPr/>
            <p:nvPr/>
          </p:nvSpPr>
          <p:spPr>
            <a:xfrm>
              <a:off x="528262" y="622618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10"/>
            <p:cNvSpPr/>
            <p:nvPr/>
          </p:nvSpPr>
          <p:spPr>
            <a:xfrm>
              <a:off x="456894" y="693985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10"/>
            <p:cNvSpPr/>
            <p:nvPr/>
          </p:nvSpPr>
          <p:spPr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10"/>
            <p:cNvSpPr/>
            <p:nvPr/>
          </p:nvSpPr>
          <p:spPr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10"/>
            <p:cNvSpPr/>
            <p:nvPr/>
          </p:nvSpPr>
          <p:spPr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10"/>
            <p:cNvSpPr/>
            <p:nvPr/>
          </p:nvSpPr>
          <p:spPr>
            <a:xfrm>
              <a:off x="754959" y="280473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10"/>
            <p:cNvSpPr/>
            <p:nvPr/>
          </p:nvSpPr>
          <p:spPr>
            <a:xfrm>
              <a:off x="683591" y="351841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10"/>
            <p:cNvSpPr/>
            <p:nvPr/>
          </p:nvSpPr>
          <p:spPr>
            <a:xfrm>
              <a:off x="612224" y="421109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10"/>
            <p:cNvSpPr/>
            <p:nvPr/>
          </p:nvSpPr>
          <p:spPr>
            <a:xfrm>
              <a:off x="542955" y="492477"/>
              <a:ext cx="46179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10"/>
            <p:cNvSpPr/>
            <p:nvPr/>
          </p:nvSpPr>
          <p:spPr>
            <a:xfrm>
              <a:off x="471587" y="56384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10"/>
            <p:cNvSpPr/>
            <p:nvPr/>
          </p:nvSpPr>
          <p:spPr>
            <a:xfrm>
              <a:off x="400220" y="63521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10"/>
            <p:cNvSpPr/>
            <p:nvPr/>
          </p:nvSpPr>
          <p:spPr>
            <a:xfrm>
              <a:off x="328852" y="70658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10"/>
            <p:cNvSpPr/>
            <p:nvPr/>
          </p:nvSpPr>
          <p:spPr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10"/>
            <p:cNvSpPr/>
            <p:nvPr/>
          </p:nvSpPr>
          <p:spPr>
            <a:xfrm>
              <a:off x="767553" y="150333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10"/>
            <p:cNvSpPr/>
            <p:nvPr/>
          </p:nvSpPr>
          <p:spPr>
            <a:xfrm>
              <a:off x="696185" y="22170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10"/>
            <p:cNvSpPr/>
            <p:nvPr/>
          </p:nvSpPr>
          <p:spPr>
            <a:xfrm>
              <a:off x="626917" y="293068"/>
              <a:ext cx="46179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10"/>
            <p:cNvSpPr/>
            <p:nvPr/>
          </p:nvSpPr>
          <p:spPr>
            <a:xfrm>
              <a:off x="555549" y="364435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10"/>
            <p:cNvSpPr/>
            <p:nvPr/>
          </p:nvSpPr>
          <p:spPr>
            <a:xfrm>
              <a:off x="484182" y="435803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10"/>
            <p:cNvSpPr/>
            <p:nvPr/>
          </p:nvSpPr>
          <p:spPr>
            <a:xfrm>
              <a:off x="412814" y="507170"/>
              <a:ext cx="48278" cy="46179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10"/>
            <p:cNvSpPr/>
            <p:nvPr/>
          </p:nvSpPr>
          <p:spPr>
            <a:xfrm>
              <a:off x="341447" y="576439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10"/>
            <p:cNvSpPr/>
            <p:nvPr/>
          </p:nvSpPr>
          <p:spPr>
            <a:xfrm>
              <a:off x="270079" y="64780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10"/>
            <p:cNvSpPr/>
            <p:nvPr/>
          </p:nvSpPr>
          <p:spPr>
            <a:xfrm>
              <a:off x="782246" y="22291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10"/>
            <p:cNvSpPr/>
            <p:nvPr/>
          </p:nvSpPr>
          <p:spPr>
            <a:xfrm>
              <a:off x="710879" y="9365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10"/>
            <p:cNvSpPr/>
            <p:nvPr/>
          </p:nvSpPr>
          <p:spPr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10"/>
            <p:cNvSpPr/>
            <p:nvPr/>
          </p:nvSpPr>
          <p:spPr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10"/>
            <p:cNvSpPr/>
            <p:nvPr/>
          </p:nvSpPr>
          <p:spPr>
            <a:xfrm>
              <a:off x="496776" y="305662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10"/>
            <p:cNvSpPr/>
            <p:nvPr/>
          </p:nvSpPr>
          <p:spPr>
            <a:xfrm>
              <a:off x="425408" y="377030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10"/>
            <p:cNvSpPr/>
            <p:nvPr/>
          </p:nvSpPr>
          <p:spPr>
            <a:xfrm>
              <a:off x="356140" y="448397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10"/>
            <p:cNvSpPr/>
            <p:nvPr/>
          </p:nvSpPr>
          <p:spPr>
            <a:xfrm>
              <a:off x="284772" y="519765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10"/>
            <p:cNvSpPr/>
            <p:nvPr/>
          </p:nvSpPr>
          <p:spPr>
            <a:xfrm>
              <a:off x="213405" y="591132"/>
              <a:ext cx="48278" cy="46179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10"/>
            <p:cNvSpPr/>
            <p:nvPr/>
          </p:nvSpPr>
          <p:spPr>
            <a:xfrm>
              <a:off x="723473" y="-36482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10"/>
            <p:cNvSpPr/>
            <p:nvPr/>
          </p:nvSpPr>
          <p:spPr>
            <a:xfrm>
              <a:off x="652105" y="34885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10"/>
            <p:cNvSpPr/>
            <p:nvPr/>
          </p:nvSpPr>
          <p:spPr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10"/>
            <p:cNvSpPr/>
            <p:nvPr/>
          </p:nvSpPr>
          <p:spPr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10"/>
            <p:cNvSpPr/>
            <p:nvPr/>
          </p:nvSpPr>
          <p:spPr>
            <a:xfrm>
              <a:off x="440102" y="248988"/>
              <a:ext cx="46179" cy="46179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10"/>
            <p:cNvSpPr/>
            <p:nvPr/>
          </p:nvSpPr>
          <p:spPr>
            <a:xfrm>
              <a:off x="368734" y="318256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10"/>
            <p:cNvSpPr/>
            <p:nvPr/>
          </p:nvSpPr>
          <p:spPr>
            <a:xfrm>
              <a:off x="297367" y="389624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10"/>
            <p:cNvSpPr/>
            <p:nvPr/>
          </p:nvSpPr>
          <p:spPr>
            <a:xfrm>
              <a:off x="225999" y="460991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10"/>
            <p:cNvSpPr/>
            <p:nvPr/>
          </p:nvSpPr>
          <p:spPr>
            <a:xfrm>
              <a:off x="154631" y="532359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10"/>
            <p:cNvSpPr/>
            <p:nvPr/>
          </p:nvSpPr>
          <p:spPr>
            <a:xfrm>
              <a:off x="664700" y="-93157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10"/>
            <p:cNvSpPr/>
            <p:nvPr/>
          </p:nvSpPr>
          <p:spPr>
            <a:xfrm>
              <a:off x="593332" y="-23888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10"/>
            <p:cNvSpPr/>
            <p:nvPr/>
          </p:nvSpPr>
          <p:spPr>
            <a:xfrm>
              <a:off x="524064" y="47479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10"/>
            <p:cNvSpPr/>
            <p:nvPr/>
          </p:nvSpPr>
          <p:spPr>
            <a:xfrm>
              <a:off x="452696" y="118847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10"/>
            <p:cNvSpPr/>
            <p:nvPr/>
          </p:nvSpPr>
          <p:spPr>
            <a:xfrm>
              <a:off x="381328" y="190214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10"/>
            <p:cNvSpPr/>
            <p:nvPr/>
          </p:nvSpPr>
          <p:spPr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10"/>
            <p:cNvSpPr/>
            <p:nvPr/>
          </p:nvSpPr>
          <p:spPr>
            <a:xfrm>
              <a:off x="238593" y="332950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10"/>
            <p:cNvSpPr/>
            <p:nvPr/>
          </p:nvSpPr>
          <p:spPr>
            <a:xfrm>
              <a:off x="167226" y="404317"/>
              <a:ext cx="48278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10"/>
            <p:cNvSpPr/>
            <p:nvPr/>
          </p:nvSpPr>
          <p:spPr>
            <a:xfrm>
              <a:off x="97957" y="473586"/>
              <a:ext cx="46179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10"/>
            <p:cNvSpPr/>
            <p:nvPr/>
          </p:nvSpPr>
          <p:spPr>
            <a:xfrm>
              <a:off x="608025" y="-151930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10"/>
            <p:cNvSpPr/>
            <p:nvPr/>
          </p:nvSpPr>
          <p:spPr>
            <a:xfrm>
              <a:off x="536658" y="-80562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10"/>
            <p:cNvSpPr/>
            <p:nvPr/>
          </p:nvSpPr>
          <p:spPr>
            <a:xfrm>
              <a:off x="465290" y="-9195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10"/>
            <p:cNvSpPr/>
            <p:nvPr/>
          </p:nvSpPr>
          <p:spPr>
            <a:xfrm>
              <a:off x="393923" y="62173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10"/>
            <p:cNvSpPr/>
            <p:nvPr/>
          </p:nvSpPr>
          <p:spPr>
            <a:xfrm>
              <a:off x="322555" y="131441"/>
              <a:ext cx="48278" cy="48278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10"/>
            <p:cNvSpPr/>
            <p:nvPr/>
          </p:nvSpPr>
          <p:spPr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10"/>
            <p:cNvSpPr/>
            <p:nvPr/>
          </p:nvSpPr>
          <p:spPr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10"/>
            <p:cNvSpPr/>
            <p:nvPr/>
          </p:nvSpPr>
          <p:spPr>
            <a:xfrm>
              <a:off x="110552" y="345544"/>
              <a:ext cx="48278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10"/>
            <p:cNvSpPr/>
            <p:nvPr/>
          </p:nvSpPr>
          <p:spPr>
            <a:xfrm>
              <a:off x="39184" y="416911"/>
              <a:ext cx="48278" cy="48278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8">
          <p15:clr>
            <a:srgbClr val="F26B43"/>
          </p15:clr>
        </p15:guide>
        <p15:guide id="2" orient="horz" pos="2892">
          <p15:clr>
            <a:srgbClr val="F26B43"/>
          </p15:clr>
        </p15:guide>
        <p15:guide id="3" pos="456">
          <p15:clr>
            <a:srgbClr val="F26B43"/>
          </p15:clr>
        </p15:guide>
        <p15:guide id="4" pos="5304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16"/>
          <p:cNvSpPr txBox="1"/>
          <p:nvPr>
            <p:ph type="ctrTitle"/>
          </p:nvPr>
        </p:nvSpPr>
        <p:spPr>
          <a:xfrm>
            <a:off x="1066200" y="0"/>
            <a:ext cx="7011600" cy="31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n"/>
              <a:t>Skin Disease Analysis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9000"/>
              <a:buNone/>
            </a:pPr>
            <a:r>
              <a:t/>
            </a:r>
            <a:endParaRPr sz="2200"/>
          </a:p>
        </p:txBody>
      </p:sp>
      <p:grpSp>
        <p:nvGrpSpPr>
          <p:cNvPr id="2841" name="Google Shape;2841;p16"/>
          <p:cNvGrpSpPr/>
          <p:nvPr/>
        </p:nvGrpSpPr>
        <p:grpSpPr>
          <a:xfrm>
            <a:off x="7534496" y="-635110"/>
            <a:ext cx="2300497" cy="2575464"/>
            <a:chOff x="3238240" y="323850"/>
            <a:chExt cx="1739901" cy="1947863"/>
          </a:xfrm>
        </p:grpSpPr>
        <p:sp>
          <p:nvSpPr>
            <p:cNvPr id="2842" name="Google Shape;2842;p16"/>
            <p:cNvSpPr/>
            <p:nvPr/>
          </p:nvSpPr>
          <p:spPr>
            <a:xfrm>
              <a:off x="3238240" y="323850"/>
              <a:ext cx="1654175" cy="1947863"/>
            </a:xfrm>
            <a:custGeom>
              <a:rect b="b" l="l" r="r" t="t"/>
              <a:pathLst>
                <a:path extrusionOk="0" h="58876" w="50016">
                  <a:moveTo>
                    <a:pt x="50016" y="49881"/>
                  </a:moveTo>
                  <a:lnTo>
                    <a:pt x="135" y="0"/>
                  </a:lnTo>
                  <a:lnTo>
                    <a:pt x="0" y="29959"/>
                  </a:lnTo>
                  <a:lnTo>
                    <a:pt x="26668" y="56627"/>
                  </a:lnTo>
                  <a:cubicBezTo>
                    <a:pt x="28107" y="58067"/>
                    <a:pt x="30060" y="58876"/>
                    <a:pt x="32096" y="58876"/>
                  </a:cubicBezTo>
                  <a:lnTo>
                    <a:pt x="49927" y="58876"/>
                  </a:lnTo>
                  <a:lnTo>
                    <a:pt x="50016" y="498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16"/>
            <p:cNvSpPr/>
            <p:nvPr/>
          </p:nvSpPr>
          <p:spPr>
            <a:xfrm>
              <a:off x="4036753" y="947738"/>
              <a:ext cx="941388" cy="657225"/>
            </a:xfrm>
            <a:custGeom>
              <a:rect b="b" l="l" r="r" t="t"/>
              <a:pathLst>
                <a:path extrusionOk="0" h="19847" w="28452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16"/>
            <p:cNvSpPr/>
            <p:nvPr/>
          </p:nvSpPr>
          <p:spPr>
            <a:xfrm>
              <a:off x="3724015" y="1260475"/>
              <a:ext cx="941388" cy="657225"/>
            </a:xfrm>
            <a:custGeom>
              <a:rect b="b" l="l" r="r" t="t"/>
              <a:pathLst>
                <a:path extrusionOk="0" h="19847" w="28452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16"/>
            <p:cNvSpPr/>
            <p:nvPr/>
          </p:nvSpPr>
          <p:spPr>
            <a:xfrm>
              <a:off x="4109778" y="1271588"/>
              <a:ext cx="403225" cy="403225"/>
            </a:xfrm>
            <a:custGeom>
              <a:rect b="b" l="l" r="r" t="t"/>
              <a:pathLst>
                <a:path extrusionOk="0" h="12207" w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16"/>
            <p:cNvSpPr/>
            <p:nvPr/>
          </p:nvSpPr>
          <p:spPr>
            <a:xfrm>
              <a:off x="4192328" y="1189038"/>
              <a:ext cx="403225" cy="403225"/>
            </a:xfrm>
            <a:custGeom>
              <a:rect b="b" l="l" r="r" t="t"/>
              <a:pathLst>
                <a:path extrusionOk="0" h="12206" w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47" name="Google Shape;2847;p16"/>
          <p:cNvGrpSpPr/>
          <p:nvPr/>
        </p:nvGrpSpPr>
        <p:grpSpPr>
          <a:xfrm>
            <a:off x="-463628" y="2677458"/>
            <a:ext cx="2187150" cy="2789562"/>
            <a:chOff x="3700202" y="2700338"/>
            <a:chExt cx="1654175" cy="2109788"/>
          </a:xfrm>
        </p:grpSpPr>
        <p:sp>
          <p:nvSpPr>
            <p:cNvPr id="2848" name="Google Shape;2848;p16"/>
            <p:cNvSpPr/>
            <p:nvPr/>
          </p:nvSpPr>
          <p:spPr>
            <a:xfrm>
              <a:off x="3700202" y="2700338"/>
              <a:ext cx="1654175" cy="2109788"/>
            </a:xfrm>
            <a:custGeom>
              <a:rect b="b" l="l" r="r" t="t"/>
              <a:pathLst>
                <a:path extrusionOk="0" h="63780" w="50004">
                  <a:moveTo>
                    <a:pt x="50004" y="50004"/>
                  </a:moveTo>
                  <a:lnTo>
                    <a:pt x="0" y="0"/>
                  </a:lnTo>
                  <a:lnTo>
                    <a:pt x="79" y="29993"/>
                  </a:lnTo>
                  <a:lnTo>
                    <a:pt x="33867" y="63780"/>
                  </a:lnTo>
                  <a:lnTo>
                    <a:pt x="50001" y="63703"/>
                  </a:lnTo>
                  <a:lnTo>
                    <a:pt x="50004" y="500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16"/>
            <p:cNvSpPr/>
            <p:nvPr/>
          </p:nvSpPr>
          <p:spPr>
            <a:xfrm>
              <a:off x="3703377" y="3690938"/>
              <a:ext cx="1117600" cy="1117600"/>
            </a:xfrm>
            <a:custGeom>
              <a:rect b="b" l="l" r="r" t="t"/>
              <a:pathLst>
                <a:path extrusionOk="0" h="33787" w="33788">
                  <a:moveTo>
                    <a:pt x="0" y="0"/>
                  </a:moveTo>
                  <a:lnTo>
                    <a:pt x="33788" y="33787"/>
                  </a:lnTo>
                  <a:lnTo>
                    <a:pt x="36" y="33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16"/>
            <p:cNvSpPr/>
            <p:nvPr/>
          </p:nvSpPr>
          <p:spPr>
            <a:xfrm>
              <a:off x="4057390" y="3656013"/>
              <a:ext cx="935038" cy="652463"/>
            </a:xfrm>
            <a:custGeom>
              <a:rect b="b" l="l" r="r" t="t"/>
              <a:pathLst>
                <a:path extrusionOk="0" h="19728" w="28281">
                  <a:moveTo>
                    <a:pt x="0" y="5276"/>
                  </a:moveTo>
                  <a:lnTo>
                    <a:pt x="0" y="5276"/>
                  </a:lnTo>
                  <a:cubicBezTo>
                    <a:pt x="5276" y="0"/>
                    <a:pt x="13829" y="0"/>
                    <a:pt x="19104" y="5276"/>
                  </a:cubicBezTo>
                  <a:lnTo>
                    <a:pt x="28281" y="14453"/>
                  </a:lnTo>
                  <a:lnTo>
                    <a:pt x="28281" y="14453"/>
                  </a:lnTo>
                  <a:cubicBezTo>
                    <a:pt x="23006" y="19728"/>
                    <a:pt x="14453" y="19728"/>
                    <a:pt x="9177" y="14453"/>
                  </a:cubicBezTo>
                  <a:lnTo>
                    <a:pt x="0" y="52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16"/>
            <p:cNvSpPr/>
            <p:nvPr/>
          </p:nvSpPr>
          <p:spPr>
            <a:xfrm>
              <a:off x="3746240" y="3967163"/>
              <a:ext cx="935038" cy="652463"/>
            </a:xfrm>
            <a:custGeom>
              <a:rect b="b" l="l" r="r" t="t"/>
              <a:pathLst>
                <a:path extrusionOk="0" h="19727" w="28281">
                  <a:moveTo>
                    <a:pt x="0" y="5275"/>
                  </a:moveTo>
                  <a:lnTo>
                    <a:pt x="0" y="5275"/>
                  </a:lnTo>
                  <a:cubicBezTo>
                    <a:pt x="5275" y="0"/>
                    <a:pt x="13828" y="0"/>
                    <a:pt x="19104" y="5275"/>
                  </a:cubicBezTo>
                  <a:lnTo>
                    <a:pt x="28281" y="14452"/>
                  </a:lnTo>
                  <a:lnTo>
                    <a:pt x="28281" y="14452"/>
                  </a:lnTo>
                  <a:cubicBezTo>
                    <a:pt x="23005" y="19727"/>
                    <a:pt x="14452" y="19727"/>
                    <a:pt x="9177" y="14452"/>
                  </a:cubicBezTo>
                  <a:lnTo>
                    <a:pt x="0" y="52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16"/>
            <p:cNvSpPr/>
            <p:nvPr/>
          </p:nvSpPr>
          <p:spPr>
            <a:xfrm>
              <a:off x="4128827" y="3976688"/>
              <a:ext cx="401638" cy="401638"/>
            </a:xfrm>
            <a:custGeom>
              <a:rect b="b" l="l" r="r" t="t"/>
              <a:pathLst>
                <a:path extrusionOk="0" h="12133" w="12133">
                  <a:moveTo>
                    <a:pt x="2647" y="9486"/>
                  </a:moveTo>
                  <a:cubicBezTo>
                    <a:pt x="5261" y="12100"/>
                    <a:pt x="9471" y="12133"/>
                    <a:pt x="12133" y="9597"/>
                  </a:cubicBezTo>
                  <a:lnTo>
                    <a:pt x="2536" y="0"/>
                  </a:lnTo>
                  <a:cubicBezTo>
                    <a:pt x="0" y="2662"/>
                    <a:pt x="33" y="6872"/>
                    <a:pt x="2647" y="9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16"/>
            <p:cNvSpPr/>
            <p:nvPr/>
          </p:nvSpPr>
          <p:spPr>
            <a:xfrm>
              <a:off x="4211377" y="3895725"/>
              <a:ext cx="401638" cy="401638"/>
            </a:xfrm>
            <a:custGeom>
              <a:rect b="b" l="l" r="r" t="t"/>
              <a:pathLst>
                <a:path extrusionOk="0" h="12133" w="12133">
                  <a:moveTo>
                    <a:pt x="9486" y="2647"/>
                  </a:moveTo>
                  <a:cubicBezTo>
                    <a:pt x="6872" y="33"/>
                    <a:pt x="2662" y="0"/>
                    <a:pt x="0" y="2536"/>
                  </a:cubicBezTo>
                  <a:lnTo>
                    <a:pt x="9597" y="12133"/>
                  </a:lnTo>
                  <a:cubicBezTo>
                    <a:pt x="12133" y="9471"/>
                    <a:pt x="12100" y="5261"/>
                    <a:pt x="9486" y="26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54" name="Google Shape;2854;p16"/>
          <p:cNvSpPr/>
          <p:nvPr/>
        </p:nvSpPr>
        <p:spPr>
          <a:xfrm>
            <a:off x="7740314" y="-2460970"/>
            <a:ext cx="2187200" cy="2575531"/>
          </a:xfrm>
          <a:custGeom>
            <a:rect b="b" l="l" r="r" t="t"/>
            <a:pathLst>
              <a:path extrusionOk="0" h="58876" w="5001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55" name="Google Shape;2855;p16"/>
          <p:cNvGraphicFramePr/>
          <p:nvPr/>
        </p:nvGraphicFramePr>
        <p:xfrm>
          <a:off x="1801800" y="302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{1F4AFB9A-E287-448E-B48B-3C59E16A161D}</a:tableStyleId>
              </a:tblPr>
              <a:tblGrid>
                <a:gridCol w="2770200"/>
                <a:gridCol w="2770200"/>
              </a:tblGrid>
              <a:tr h="331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Member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Supervisor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Name:</a:t>
                      </a:r>
                      <a:r>
                        <a:rPr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Arafat Rahman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Reg. No:</a:t>
                      </a:r>
                      <a:r>
                        <a:rPr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200103020013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Semester:</a:t>
                      </a:r>
                      <a:r>
                        <a:rPr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Spring-24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Ayon Dey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Lecturer, Dept. of CSE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North East University Bangladesh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7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p25"/>
          <p:cNvSpPr txBox="1"/>
          <p:nvPr>
            <p:ph type="title"/>
          </p:nvPr>
        </p:nvSpPr>
        <p:spPr>
          <a:xfrm>
            <a:off x="723900" y="552449"/>
            <a:ext cx="76962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Final Work result(EfficientNetB2)</a:t>
            </a:r>
            <a:endParaRPr/>
          </a:p>
        </p:txBody>
      </p:sp>
      <p:sp>
        <p:nvSpPr>
          <p:cNvPr id="3049" name="Google Shape;3049;p25"/>
          <p:cNvSpPr txBox="1"/>
          <p:nvPr/>
        </p:nvSpPr>
        <p:spPr>
          <a:xfrm>
            <a:off x="692225" y="1453200"/>
            <a:ext cx="3149400" cy="31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6830" marR="0" rtl="0" algn="l">
              <a:lnSpc>
                <a:spcPct val="105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Set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683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======================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683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Accuracy: 0.8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683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Loss: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0.57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5560" marR="0" rtl="0" algn="l">
              <a:lnSpc>
                <a:spcPct val="105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validation Set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556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======================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556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Accuracy: 0.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60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556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Validation Loss:2.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08</a:t>
            </a:r>
            <a:endParaRPr b="0" i="0" sz="2100" u="none" cap="none" strike="noStrike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050" name="Google Shape;305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4150" y="1824525"/>
            <a:ext cx="4675900" cy="192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4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p26"/>
          <p:cNvSpPr txBox="1"/>
          <p:nvPr>
            <p:ph type="title"/>
          </p:nvPr>
        </p:nvSpPr>
        <p:spPr>
          <a:xfrm>
            <a:off x="723900" y="552449"/>
            <a:ext cx="7696200" cy="63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83185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CONFUSION MATRIX:</a:t>
            </a:r>
            <a:endParaRPr sz="54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56" name="Google Shape;30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375" y="1191750"/>
            <a:ext cx="5363550" cy="34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0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p27"/>
          <p:cNvSpPr txBox="1"/>
          <p:nvPr>
            <p:ph type="title"/>
          </p:nvPr>
        </p:nvSpPr>
        <p:spPr>
          <a:xfrm>
            <a:off x="723900" y="552449"/>
            <a:ext cx="7696200" cy="63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Project Screenshot-1</a:t>
            </a:r>
            <a:endParaRPr/>
          </a:p>
        </p:txBody>
      </p:sp>
      <p:pic>
        <p:nvPicPr>
          <p:cNvPr id="3062" name="Google Shape;30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75" y="1344150"/>
            <a:ext cx="4207374" cy="270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28"/>
          <p:cNvSpPr txBox="1"/>
          <p:nvPr>
            <p:ph type="title"/>
          </p:nvPr>
        </p:nvSpPr>
        <p:spPr>
          <a:xfrm>
            <a:off x="723900" y="552449"/>
            <a:ext cx="7696200" cy="63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Project Screenshot-2</a:t>
            </a:r>
            <a:endParaRPr/>
          </a:p>
        </p:txBody>
      </p:sp>
      <p:pic>
        <p:nvPicPr>
          <p:cNvPr id="3068" name="Google Shape;30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25" y="1344150"/>
            <a:ext cx="4311751" cy="29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2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073;p29"/>
          <p:cNvSpPr txBox="1"/>
          <p:nvPr>
            <p:ph type="title"/>
          </p:nvPr>
        </p:nvSpPr>
        <p:spPr>
          <a:xfrm>
            <a:off x="723900" y="552449"/>
            <a:ext cx="7696200" cy="63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Project Screenshot-3</a:t>
            </a:r>
            <a:endParaRPr/>
          </a:p>
        </p:txBody>
      </p:sp>
      <p:pic>
        <p:nvPicPr>
          <p:cNvPr id="3074" name="Google Shape;30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50" y="1344150"/>
            <a:ext cx="4264850" cy="259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30"/>
          <p:cNvSpPr txBox="1"/>
          <p:nvPr>
            <p:ph type="title"/>
          </p:nvPr>
        </p:nvSpPr>
        <p:spPr>
          <a:xfrm>
            <a:off x="723900" y="552449"/>
            <a:ext cx="7696200" cy="63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Project Screenshot-4</a:t>
            </a:r>
            <a:endParaRPr/>
          </a:p>
        </p:txBody>
      </p:sp>
      <p:pic>
        <p:nvPicPr>
          <p:cNvPr id="3080" name="Google Shape;30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675" y="1344150"/>
            <a:ext cx="4127325" cy="274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4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p31"/>
          <p:cNvSpPr txBox="1"/>
          <p:nvPr>
            <p:ph type="title"/>
          </p:nvPr>
        </p:nvSpPr>
        <p:spPr>
          <a:xfrm>
            <a:off x="453800" y="317575"/>
            <a:ext cx="76962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086" name="Google Shape;3086;p31"/>
          <p:cNvSpPr txBox="1"/>
          <p:nvPr/>
        </p:nvSpPr>
        <p:spPr>
          <a:xfrm>
            <a:off x="409050" y="955300"/>
            <a:ext cx="8325900" cy="3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This project on Skin Disease Analysis using CNN has progressed significantly through critical stages, including data collection, preprocessing, and initial model training a</a:t>
            </a:r>
            <a:r>
              <a:rPr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nd finally it has been deployed on the local server</a:t>
            </a:r>
            <a:r>
              <a:rPr b="0" i="0" lang="en" sz="20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. Leveraging a dataset of 19,500 images across 23 skin disease types, the current model, built on EfficientNetB1, shows promising results. The ultimate goal is to develop and deploy a highly accurate model for early skin disease detection, contributing meaningfully to improved healthcare outcomes.</a:t>
            </a:r>
            <a:endParaRPr b="0" i="0" sz="2000" u="none" cap="none" strike="noStrike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Although significant train loss has been noticed due to water mark on each Image</a:t>
            </a:r>
            <a:r>
              <a:rPr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I am sure to overcome it in future.</a:t>
            </a:r>
            <a:endParaRPr b="0" i="0" sz="2000" u="none" cap="none" strike="noStrike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0" name="Shape 3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Google Shape;3091;p32"/>
          <p:cNvSpPr txBox="1"/>
          <p:nvPr>
            <p:ph type="title"/>
          </p:nvPr>
        </p:nvSpPr>
        <p:spPr>
          <a:xfrm>
            <a:off x="956547" y="1971450"/>
            <a:ext cx="7230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092" name="Google Shape;3092;p32"/>
          <p:cNvSpPr/>
          <p:nvPr/>
        </p:nvSpPr>
        <p:spPr>
          <a:xfrm>
            <a:off x="2186575" y="3645075"/>
            <a:ext cx="4908600" cy="71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093" name="Google Shape;3093;p32"/>
          <p:cNvSpPr txBox="1"/>
          <p:nvPr/>
        </p:nvSpPr>
        <p:spPr>
          <a:xfrm>
            <a:off x="1575925" y="3210575"/>
            <a:ext cx="54255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Do you have any question?</a:t>
            </a:r>
            <a:endParaRPr b="0" i="0" sz="2100" u="none" cap="none" strike="noStrike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9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p17"/>
          <p:cNvSpPr txBox="1"/>
          <p:nvPr>
            <p:ph idx="1" type="body"/>
          </p:nvPr>
        </p:nvSpPr>
        <p:spPr>
          <a:xfrm>
            <a:off x="723900" y="1816651"/>
            <a:ext cx="3848100" cy="15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In today's world, early and accurate diagnosis of skin diseases is crucial for effective treatment and management. 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My project focuses on building a model that not only detects skin diseases but also determines whether they are cancerous.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61" name="Google Shape;2861;p17"/>
          <p:cNvSpPr txBox="1"/>
          <p:nvPr>
            <p:ph type="title"/>
          </p:nvPr>
        </p:nvSpPr>
        <p:spPr>
          <a:xfrm>
            <a:off x="406825" y="428524"/>
            <a:ext cx="76962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Introduction</a:t>
            </a:r>
            <a:endParaRPr/>
          </a:p>
        </p:txBody>
      </p:sp>
      <p:grpSp>
        <p:nvGrpSpPr>
          <p:cNvPr id="2862" name="Google Shape;2862;p17"/>
          <p:cNvGrpSpPr/>
          <p:nvPr/>
        </p:nvGrpSpPr>
        <p:grpSpPr>
          <a:xfrm>
            <a:off x="8211245" y="-731186"/>
            <a:ext cx="1507871" cy="1510263"/>
            <a:chOff x="39184" y="-151930"/>
            <a:chExt cx="1309825" cy="1311903"/>
          </a:xfrm>
        </p:grpSpPr>
        <p:sp>
          <p:nvSpPr>
            <p:cNvPr id="2863" name="Google Shape;2863;p17"/>
            <p:cNvSpPr/>
            <p:nvPr/>
          </p:nvSpPr>
          <p:spPr>
            <a:xfrm>
              <a:off x="1304909" y="544953"/>
              <a:ext cx="44100" cy="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17"/>
            <p:cNvSpPr/>
            <p:nvPr/>
          </p:nvSpPr>
          <p:spPr>
            <a:xfrm>
              <a:off x="1231442" y="614221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17"/>
            <p:cNvSpPr/>
            <p:nvPr/>
          </p:nvSpPr>
          <p:spPr>
            <a:xfrm>
              <a:off x="1160075" y="68558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17"/>
            <p:cNvSpPr/>
            <p:nvPr/>
          </p:nvSpPr>
          <p:spPr>
            <a:xfrm>
              <a:off x="1088707" y="756956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17"/>
            <p:cNvSpPr/>
            <p:nvPr/>
          </p:nvSpPr>
          <p:spPr>
            <a:xfrm>
              <a:off x="1019439" y="828324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17"/>
            <p:cNvSpPr/>
            <p:nvPr/>
          </p:nvSpPr>
          <p:spPr>
            <a:xfrm>
              <a:off x="948072" y="89969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17"/>
            <p:cNvSpPr/>
            <p:nvPr/>
          </p:nvSpPr>
          <p:spPr>
            <a:xfrm>
              <a:off x="876704" y="968960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17"/>
            <p:cNvSpPr/>
            <p:nvPr/>
          </p:nvSpPr>
          <p:spPr>
            <a:xfrm>
              <a:off x="805336" y="1040328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17"/>
            <p:cNvSpPr/>
            <p:nvPr/>
          </p:nvSpPr>
          <p:spPr>
            <a:xfrm>
              <a:off x="733969" y="111169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17"/>
            <p:cNvSpPr/>
            <p:nvPr/>
          </p:nvSpPr>
          <p:spPr>
            <a:xfrm>
              <a:off x="1244036" y="4861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17"/>
            <p:cNvSpPr/>
            <p:nvPr/>
          </p:nvSpPr>
          <p:spPr>
            <a:xfrm>
              <a:off x="1174769" y="557547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17"/>
            <p:cNvSpPr/>
            <p:nvPr/>
          </p:nvSpPr>
          <p:spPr>
            <a:xfrm>
              <a:off x="1105499" y="628915"/>
              <a:ext cx="44100" cy="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17"/>
            <p:cNvSpPr/>
            <p:nvPr/>
          </p:nvSpPr>
          <p:spPr>
            <a:xfrm>
              <a:off x="1034132" y="700282"/>
              <a:ext cx="44100" cy="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17"/>
            <p:cNvSpPr/>
            <p:nvPr/>
          </p:nvSpPr>
          <p:spPr>
            <a:xfrm>
              <a:off x="960666" y="7695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17"/>
            <p:cNvSpPr/>
            <p:nvPr/>
          </p:nvSpPr>
          <p:spPr>
            <a:xfrm>
              <a:off x="889298" y="84091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17"/>
            <p:cNvSpPr/>
            <p:nvPr/>
          </p:nvSpPr>
          <p:spPr>
            <a:xfrm>
              <a:off x="817931" y="91228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17"/>
            <p:cNvSpPr/>
            <p:nvPr/>
          </p:nvSpPr>
          <p:spPr>
            <a:xfrm>
              <a:off x="748662" y="983653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17"/>
            <p:cNvSpPr/>
            <p:nvPr/>
          </p:nvSpPr>
          <p:spPr>
            <a:xfrm>
              <a:off x="677294" y="1052922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17"/>
            <p:cNvSpPr/>
            <p:nvPr/>
          </p:nvSpPr>
          <p:spPr>
            <a:xfrm>
              <a:off x="1187363" y="427407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17"/>
            <p:cNvSpPr/>
            <p:nvPr/>
          </p:nvSpPr>
          <p:spPr>
            <a:xfrm>
              <a:off x="1115995" y="498774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17"/>
            <p:cNvSpPr/>
            <p:nvPr/>
          </p:nvSpPr>
          <p:spPr>
            <a:xfrm>
              <a:off x="1046726" y="572240"/>
              <a:ext cx="44100" cy="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17"/>
            <p:cNvSpPr/>
            <p:nvPr/>
          </p:nvSpPr>
          <p:spPr>
            <a:xfrm>
              <a:off x="975359" y="643608"/>
              <a:ext cx="44100" cy="4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17"/>
            <p:cNvSpPr/>
            <p:nvPr/>
          </p:nvSpPr>
          <p:spPr>
            <a:xfrm>
              <a:off x="901893" y="710777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17"/>
            <p:cNvSpPr/>
            <p:nvPr/>
          </p:nvSpPr>
          <p:spPr>
            <a:xfrm>
              <a:off x="832623" y="782145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17"/>
            <p:cNvSpPr/>
            <p:nvPr/>
          </p:nvSpPr>
          <p:spPr>
            <a:xfrm>
              <a:off x="761256" y="853512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17"/>
            <p:cNvSpPr/>
            <p:nvPr/>
          </p:nvSpPr>
          <p:spPr>
            <a:xfrm>
              <a:off x="689888" y="924880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17"/>
            <p:cNvSpPr/>
            <p:nvPr/>
          </p:nvSpPr>
          <p:spPr>
            <a:xfrm>
              <a:off x="618521" y="9962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17"/>
            <p:cNvSpPr/>
            <p:nvPr/>
          </p:nvSpPr>
          <p:spPr>
            <a:xfrm>
              <a:off x="1128589" y="370732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17"/>
            <p:cNvSpPr/>
            <p:nvPr/>
          </p:nvSpPr>
          <p:spPr>
            <a:xfrm>
              <a:off x="1057221" y="440001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17"/>
            <p:cNvSpPr/>
            <p:nvPr/>
          </p:nvSpPr>
          <p:spPr>
            <a:xfrm>
              <a:off x="985854" y="51136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17"/>
            <p:cNvSpPr/>
            <p:nvPr/>
          </p:nvSpPr>
          <p:spPr>
            <a:xfrm>
              <a:off x="916585" y="582736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17"/>
            <p:cNvSpPr/>
            <p:nvPr/>
          </p:nvSpPr>
          <p:spPr>
            <a:xfrm>
              <a:off x="845218" y="654104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17"/>
            <p:cNvSpPr/>
            <p:nvPr/>
          </p:nvSpPr>
          <p:spPr>
            <a:xfrm>
              <a:off x="775949" y="727570"/>
              <a:ext cx="44100" cy="4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17"/>
            <p:cNvSpPr/>
            <p:nvPr/>
          </p:nvSpPr>
          <p:spPr>
            <a:xfrm>
              <a:off x="702483" y="796839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17"/>
            <p:cNvSpPr/>
            <p:nvPr/>
          </p:nvSpPr>
          <p:spPr>
            <a:xfrm>
              <a:off x="631115" y="86610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17"/>
            <p:cNvSpPr/>
            <p:nvPr/>
          </p:nvSpPr>
          <p:spPr>
            <a:xfrm>
              <a:off x="559747" y="93747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17"/>
            <p:cNvSpPr/>
            <p:nvPr/>
          </p:nvSpPr>
          <p:spPr>
            <a:xfrm>
              <a:off x="1071915" y="311959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17"/>
            <p:cNvSpPr/>
            <p:nvPr/>
          </p:nvSpPr>
          <p:spPr>
            <a:xfrm>
              <a:off x="1000547" y="383327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17"/>
            <p:cNvSpPr/>
            <p:nvPr/>
          </p:nvSpPr>
          <p:spPr>
            <a:xfrm>
              <a:off x="929180" y="454694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17"/>
            <p:cNvSpPr/>
            <p:nvPr/>
          </p:nvSpPr>
          <p:spPr>
            <a:xfrm>
              <a:off x="857812" y="523963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17"/>
            <p:cNvSpPr/>
            <p:nvPr/>
          </p:nvSpPr>
          <p:spPr>
            <a:xfrm>
              <a:off x="786444" y="595330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17"/>
            <p:cNvSpPr/>
            <p:nvPr/>
          </p:nvSpPr>
          <p:spPr>
            <a:xfrm>
              <a:off x="717176" y="668797"/>
              <a:ext cx="44100" cy="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17"/>
            <p:cNvSpPr/>
            <p:nvPr/>
          </p:nvSpPr>
          <p:spPr>
            <a:xfrm>
              <a:off x="647907" y="740164"/>
              <a:ext cx="42000" cy="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17"/>
            <p:cNvSpPr/>
            <p:nvPr/>
          </p:nvSpPr>
          <p:spPr>
            <a:xfrm>
              <a:off x="574441" y="80943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17"/>
            <p:cNvSpPr/>
            <p:nvPr/>
          </p:nvSpPr>
          <p:spPr>
            <a:xfrm>
              <a:off x="503073" y="880800"/>
              <a:ext cx="48278" cy="46178"/>
            </a:xfrm>
            <a:custGeom>
              <a:rect b="b" l="l" r="r" t="t"/>
              <a:pathLst>
                <a:path extrusionOk="0" h="1094" w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17"/>
            <p:cNvSpPr/>
            <p:nvPr/>
          </p:nvSpPr>
          <p:spPr>
            <a:xfrm>
              <a:off x="1013141" y="25318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17"/>
            <p:cNvSpPr/>
            <p:nvPr/>
          </p:nvSpPr>
          <p:spPr>
            <a:xfrm>
              <a:off x="941774" y="324553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17"/>
            <p:cNvSpPr/>
            <p:nvPr/>
          </p:nvSpPr>
          <p:spPr>
            <a:xfrm>
              <a:off x="870406" y="395921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17"/>
            <p:cNvSpPr/>
            <p:nvPr/>
          </p:nvSpPr>
          <p:spPr>
            <a:xfrm>
              <a:off x="799039" y="467288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17"/>
            <p:cNvSpPr/>
            <p:nvPr/>
          </p:nvSpPr>
          <p:spPr>
            <a:xfrm>
              <a:off x="729770" y="538656"/>
              <a:ext cx="461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17"/>
            <p:cNvSpPr/>
            <p:nvPr/>
          </p:nvSpPr>
          <p:spPr>
            <a:xfrm>
              <a:off x="658403" y="60792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17"/>
            <p:cNvSpPr/>
            <p:nvPr/>
          </p:nvSpPr>
          <p:spPr>
            <a:xfrm>
              <a:off x="587035" y="67929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17"/>
            <p:cNvSpPr/>
            <p:nvPr/>
          </p:nvSpPr>
          <p:spPr>
            <a:xfrm>
              <a:off x="515667" y="750660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17"/>
            <p:cNvSpPr/>
            <p:nvPr/>
          </p:nvSpPr>
          <p:spPr>
            <a:xfrm>
              <a:off x="444300" y="822027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17"/>
            <p:cNvSpPr/>
            <p:nvPr/>
          </p:nvSpPr>
          <p:spPr>
            <a:xfrm>
              <a:off x="954368" y="196512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17"/>
            <p:cNvSpPr/>
            <p:nvPr/>
          </p:nvSpPr>
          <p:spPr>
            <a:xfrm>
              <a:off x="885100" y="267879"/>
              <a:ext cx="461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17"/>
            <p:cNvSpPr/>
            <p:nvPr/>
          </p:nvSpPr>
          <p:spPr>
            <a:xfrm>
              <a:off x="813732" y="337148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17"/>
            <p:cNvSpPr/>
            <p:nvPr/>
          </p:nvSpPr>
          <p:spPr>
            <a:xfrm>
              <a:off x="742364" y="408515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17"/>
            <p:cNvSpPr/>
            <p:nvPr/>
          </p:nvSpPr>
          <p:spPr>
            <a:xfrm>
              <a:off x="670997" y="47988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17"/>
            <p:cNvSpPr/>
            <p:nvPr/>
          </p:nvSpPr>
          <p:spPr>
            <a:xfrm>
              <a:off x="599629" y="55125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17"/>
            <p:cNvSpPr/>
            <p:nvPr/>
          </p:nvSpPr>
          <p:spPr>
            <a:xfrm>
              <a:off x="528262" y="622618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17"/>
            <p:cNvSpPr/>
            <p:nvPr/>
          </p:nvSpPr>
          <p:spPr>
            <a:xfrm>
              <a:off x="456894" y="693985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17"/>
            <p:cNvSpPr/>
            <p:nvPr/>
          </p:nvSpPr>
          <p:spPr>
            <a:xfrm>
              <a:off x="389725" y="765353"/>
              <a:ext cx="42000" cy="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17"/>
            <p:cNvSpPr/>
            <p:nvPr/>
          </p:nvSpPr>
          <p:spPr>
            <a:xfrm>
              <a:off x="899793" y="139837"/>
              <a:ext cx="44100" cy="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17"/>
            <p:cNvSpPr/>
            <p:nvPr/>
          </p:nvSpPr>
          <p:spPr>
            <a:xfrm>
              <a:off x="828425" y="211205"/>
              <a:ext cx="44100" cy="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17"/>
            <p:cNvSpPr/>
            <p:nvPr/>
          </p:nvSpPr>
          <p:spPr>
            <a:xfrm>
              <a:off x="754959" y="280473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17"/>
            <p:cNvSpPr/>
            <p:nvPr/>
          </p:nvSpPr>
          <p:spPr>
            <a:xfrm>
              <a:off x="683591" y="351841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17"/>
            <p:cNvSpPr/>
            <p:nvPr/>
          </p:nvSpPr>
          <p:spPr>
            <a:xfrm>
              <a:off x="612224" y="421109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17"/>
            <p:cNvSpPr/>
            <p:nvPr/>
          </p:nvSpPr>
          <p:spPr>
            <a:xfrm>
              <a:off x="542955" y="492477"/>
              <a:ext cx="461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17"/>
            <p:cNvSpPr/>
            <p:nvPr/>
          </p:nvSpPr>
          <p:spPr>
            <a:xfrm>
              <a:off x="471587" y="563845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17"/>
            <p:cNvSpPr/>
            <p:nvPr/>
          </p:nvSpPr>
          <p:spPr>
            <a:xfrm>
              <a:off x="400220" y="63521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17"/>
            <p:cNvSpPr/>
            <p:nvPr/>
          </p:nvSpPr>
          <p:spPr>
            <a:xfrm>
              <a:off x="328852" y="70658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17"/>
            <p:cNvSpPr/>
            <p:nvPr/>
          </p:nvSpPr>
          <p:spPr>
            <a:xfrm>
              <a:off x="841020" y="81064"/>
              <a:ext cx="44100" cy="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17"/>
            <p:cNvSpPr/>
            <p:nvPr/>
          </p:nvSpPr>
          <p:spPr>
            <a:xfrm>
              <a:off x="767553" y="150333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17"/>
            <p:cNvSpPr/>
            <p:nvPr/>
          </p:nvSpPr>
          <p:spPr>
            <a:xfrm>
              <a:off x="696185" y="22170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17"/>
            <p:cNvSpPr/>
            <p:nvPr/>
          </p:nvSpPr>
          <p:spPr>
            <a:xfrm>
              <a:off x="626917" y="293068"/>
              <a:ext cx="461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17"/>
            <p:cNvSpPr/>
            <p:nvPr/>
          </p:nvSpPr>
          <p:spPr>
            <a:xfrm>
              <a:off x="555549" y="364435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17"/>
            <p:cNvSpPr/>
            <p:nvPr/>
          </p:nvSpPr>
          <p:spPr>
            <a:xfrm>
              <a:off x="484182" y="435803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17"/>
            <p:cNvSpPr/>
            <p:nvPr/>
          </p:nvSpPr>
          <p:spPr>
            <a:xfrm>
              <a:off x="412814" y="507170"/>
              <a:ext cx="48279" cy="461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17"/>
            <p:cNvSpPr/>
            <p:nvPr/>
          </p:nvSpPr>
          <p:spPr>
            <a:xfrm>
              <a:off x="341447" y="576439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17"/>
            <p:cNvSpPr/>
            <p:nvPr/>
          </p:nvSpPr>
          <p:spPr>
            <a:xfrm>
              <a:off x="270079" y="64780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17"/>
            <p:cNvSpPr/>
            <p:nvPr/>
          </p:nvSpPr>
          <p:spPr>
            <a:xfrm>
              <a:off x="782246" y="22291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17"/>
            <p:cNvSpPr/>
            <p:nvPr/>
          </p:nvSpPr>
          <p:spPr>
            <a:xfrm>
              <a:off x="710879" y="93658"/>
              <a:ext cx="48278" cy="482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17"/>
            <p:cNvSpPr/>
            <p:nvPr/>
          </p:nvSpPr>
          <p:spPr>
            <a:xfrm>
              <a:off x="641610" y="167125"/>
              <a:ext cx="44100" cy="4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17"/>
            <p:cNvSpPr/>
            <p:nvPr/>
          </p:nvSpPr>
          <p:spPr>
            <a:xfrm>
              <a:off x="570243" y="236393"/>
              <a:ext cx="44100" cy="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17"/>
            <p:cNvSpPr/>
            <p:nvPr/>
          </p:nvSpPr>
          <p:spPr>
            <a:xfrm>
              <a:off x="496776" y="305662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17"/>
            <p:cNvSpPr/>
            <p:nvPr/>
          </p:nvSpPr>
          <p:spPr>
            <a:xfrm>
              <a:off x="425408" y="377030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17"/>
            <p:cNvSpPr/>
            <p:nvPr/>
          </p:nvSpPr>
          <p:spPr>
            <a:xfrm>
              <a:off x="356140" y="448397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17"/>
            <p:cNvSpPr/>
            <p:nvPr/>
          </p:nvSpPr>
          <p:spPr>
            <a:xfrm>
              <a:off x="284772" y="519765"/>
              <a:ext cx="461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17"/>
            <p:cNvSpPr/>
            <p:nvPr/>
          </p:nvSpPr>
          <p:spPr>
            <a:xfrm>
              <a:off x="213405" y="591132"/>
              <a:ext cx="48278" cy="46178"/>
            </a:xfrm>
            <a:custGeom>
              <a:rect b="b" l="l" r="r" t="t"/>
              <a:pathLst>
                <a:path extrusionOk="0" h="1094" w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17"/>
            <p:cNvSpPr/>
            <p:nvPr/>
          </p:nvSpPr>
          <p:spPr>
            <a:xfrm>
              <a:off x="723473" y="-36482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17"/>
            <p:cNvSpPr/>
            <p:nvPr/>
          </p:nvSpPr>
          <p:spPr>
            <a:xfrm>
              <a:off x="652105" y="34885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17"/>
            <p:cNvSpPr/>
            <p:nvPr/>
          </p:nvSpPr>
          <p:spPr>
            <a:xfrm>
              <a:off x="582837" y="108352"/>
              <a:ext cx="44100" cy="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17"/>
            <p:cNvSpPr/>
            <p:nvPr/>
          </p:nvSpPr>
          <p:spPr>
            <a:xfrm>
              <a:off x="511469" y="179719"/>
              <a:ext cx="44100" cy="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17"/>
            <p:cNvSpPr/>
            <p:nvPr/>
          </p:nvSpPr>
          <p:spPr>
            <a:xfrm>
              <a:off x="440102" y="248988"/>
              <a:ext cx="46179" cy="461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17"/>
            <p:cNvSpPr/>
            <p:nvPr/>
          </p:nvSpPr>
          <p:spPr>
            <a:xfrm>
              <a:off x="368734" y="318256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17"/>
            <p:cNvSpPr/>
            <p:nvPr/>
          </p:nvSpPr>
          <p:spPr>
            <a:xfrm>
              <a:off x="297367" y="389624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17"/>
            <p:cNvSpPr/>
            <p:nvPr/>
          </p:nvSpPr>
          <p:spPr>
            <a:xfrm>
              <a:off x="225999" y="460991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17"/>
            <p:cNvSpPr/>
            <p:nvPr/>
          </p:nvSpPr>
          <p:spPr>
            <a:xfrm>
              <a:off x="154631" y="532359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17"/>
            <p:cNvSpPr/>
            <p:nvPr/>
          </p:nvSpPr>
          <p:spPr>
            <a:xfrm>
              <a:off x="664700" y="-93157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17"/>
            <p:cNvSpPr/>
            <p:nvPr/>
          </p:nvSpPr>
          <p:spPr>
            <a:xfrm>
              <a:off x="593332" y="-23888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17"/>
            <p:cNvSpPr/>
            <p:nvPr/>
          </p:nvSpPr>
          <p:spPr>
            <a:xfrm>
              <a:off x="524064" y="47479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17"/>
            <p:cNvSpPr/>
            <p:nvPr/>
          </p:nvSpPr>
          <p:spPr>
            <a:xfrm>
              <a:off x="452696" y="118847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17"/>
            <p:cNvSpPr/>
            <p:nvPr/>
          </p:nvSpPr>
          <p:spPr>
            <a:xfrm>
              <a:off x="381328" y="190214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17"/>
            <p:cNvSpPr/>
            <p:nvPr/>
          </p:nvSpPr>
          <p:spPr>
            <a:xfrm>
              <a:off x="312060" y="263681"/>
              <a:ext cx="44100" cy="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17"/>
            <p:cNvSpPr/>
            <p:nvPr/>
          </p:nvSpPr>
          <p:spPr>
            <a:xfrm>
              <a:off x="238593" y="332950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17"/>
            <p:cNvSpPr/>
            <p:nvPr/>
          </p:nvSpPr>
          <p:spPr>
            <a:xfrm>
              <a:off x="167226" y="404317"/>
              <a:ext cx="48279" cy="461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17"/>
            <p:cNvSpPr/>
            <p:nvPr/>
          </p:nvSpPr>
          <p:spPr>
            <a:xfrm>
              <a:off x="97957" y="473586"/>
              <a:ext cx="461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17"/>
            <p:cNvSpPr/>
            <p:nvPr/>
          </p:nvSpPr>
          <p:spPr>
            <a:xfrm>
              <a:off x="608025" y="-151930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17"/>
            <p:cNvSpPr/>
            <p:nvPr/>
          </p:nvSpPr>
          <p:spPr>
            <a:xfrm>
              <a:off x="536658" y="-80562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17"/>
            <p:cNvSpPr/>
            <p:nvPr/>
          </p:nvSpPr>
          <p:spPr>
            <a:xfrm>
              <a:off x="465290" y="-9195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17"/>
            <p:cNvSpPr/>
            <p:nvPr/>
          </p:nvSpPr>
          <p:spPr>
            <a:xfrm>
              <a:off x="393923" y="62173"/>
              <a:ext cx="48278" cy="461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17"/>
            <p:cNvSpPr/>
            <p:nvPr/>
          </p:nvSpPr>
          <p:spPr>
            <a:xfrm>
              <a:off x="322555" y="131441"/>
              <a:ext cx="48278" cy="48279"/>
            </a:xfrm>
            <a:custGeom>
              <a:rect b="b" l="l" r="r" t="t"/>
              <a:pathLst>
                <a:path extrusionOk="0" h="1095" w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17"/>
            <p:cNvSpPr/>
            <p:nvPr/>
          </p:nvSpPr>
          <p:spPr>
            <a:xfrm>
              <a:off x="255386" y="204908"/>
              <a:ext cx="42000" cy="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17"/>
            <p:cNvSpPr/>
            <p:nvPr/>
          </p:nvSpPr>
          <p:spPr>
            <a:xfrm>
              <a:off x="184018" y="276275"/>
              <a:ext cx="42000" cy="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17"/>
            <p:cNvSpPr/>
            <p:nvPr/>
          </p:nvSpPr>
          <p:spPr>
            <a:xfrm>
              <a:off x="110552" y="345544"/>
              <a:ext cx="48279" cy="48278"/>
            </a:xfrm>
            <a:custGeom>
              <a:rect b="b" l="l" r="r" t="t"/>
              <a:pathLst>
                <a:path extrusionOk="0" h="1094" w="1095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17"/>
            <p:cNvSpPr/>
            <p:nvPr/>
          </p:nvSpPr>
          <p:spPr>
            <a:xfrm>
              <a:off x="39184" y="416911"/>
              <a:ext cx="48279" cy="48279"/>
            </a:xfrm>
            <a:custGeom>
              <a:rect b="b" l="l" r="r" t="t"/>
              <a:pathLst>
                <a:path extrusionOk="0" h="1095" w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80" name="Google Shape;298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8825" y="1270250"/>
            <a:ext cx="2744200" cy="26030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81" name="Google Shape;2981;p17"/>
          <p:cNvSpPr txBox="1"/>
          <p:nvPr/>
        </p:nvSpPr>
        <p:spPr>
          <a:xfrm>
            <a:off x="7293175" y="3660325"/>
            <a:ext cx="2559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www.istockphoto.com</a:t>
            </a:r>
            <a:endParaRPr b="0" i="0" sz="600" u="none" cap="none" strike="noStrike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5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Google Shape;2986;p18"/>
          <p:cNvSpPr txBox="1"/>
          <p:nvPr>
            <p:ph type="title"/>
          </p:nvPr>
        </p:nvSpPr>
        <p:spPr>
          <a:xfrm>
            <a:off x="457800" y="314999"/>
            <a:ext cx="76962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latin typeface="Arimo"/>
                <a:ea typeface="Arimo"/>
                <a:cs typeface="Arimo"/>
                <a:sym typeface="Arimo"/>
              </a:rPr>
              <a:t>Dataset</a:t>
            </a:r>
            <a:endParaRPr b="1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987" name="Google Shape;2987;p18"/>
          <p:cNvSpPr txBox="1"/>
          <p:nvPr/>
        </p:nvSpPr>
        <p:spPr>
          <a:xfrm>
            <a:off x="815250" y="1299325"/>
            <a:ext cx="733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aheim"/>
              <a:buChar char="●"/>
            </a:pPr>
            <a:r>
              <a:rPr b="1" i="0" lang="en" sz="21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Dataset : Dermnet</a:t>
            </a:r>
            <a:endParaRPr b="1" i="0" sz="2100" u="none" cap="none" strike="noStrike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988" name="Google Shape;2988;p18"/>
          <p:cNvSpPr txBox="1"/>
          <p:nvPr/>
        </p:nvSpPr>
        <p:spPr>
          <a:xfrm>
            <a:off x="815250" y="1914800"/>
            <a:ext cx="733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aheim"/>
              <a:buChar char="●"/>
            </a:pPr>
            <a:r>
              <a:rPr b="1" i="0" lang="en" sz="21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Image Data: 19,500</a:t>
            </a:r>
            <a:endParaRPr b="1" i="0" sz="2100" u="none" cap="none" strike="noStrike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989" name="Google Shape;2989;p18"/>
          <p:cNvSpPr txBox="1"/>
          <p:nvPr/>
        </p:nvSpPr>
        <p:spPr>
          <a:xfrm>
            <a:off x="457800" y="2422700"/>
            <a:ext cx="8228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The data consists of images of </a:t>
            </a:r>
            <a:r>
              <a:rPr b="1" i="0" lang="en" sz="20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23 types of skin diseases</a:t>
            </a:r>
            <a:r>
              <a:rPr b="0" i="0" lang="en" sz="20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taken from </a:t>
            </a:r>
            <a:r>
              <a:rPr b="0" i="0" lang="en" sz="2000" u="none" cap="none" strike="noStrike">
                <a:solidFill>
                  <a:srgbClr val="0000FF"/>
                </a:solidFill>
                <a:latin typeface="Anaheim"/>
                <a:ea typeface="Anaheim"/>
                <a:cs typeface="Anaheim"/>
                <a:sym typeface="Anaheim"/>
              </a:rPr>
              <a:t>http://www.dermnet.com/dermatology-pictures-skin-disease-pictures</a:t>
            </a:r>
            <a:r>
              <a:rPr b="0" i="0" lang="en" sz="20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. The total number of images are around 19,500, out of which approximately 15,500 have been split in the training set and the remaining in the test set.</a:t>
            </a:r>
            <a:endParaRPr b="0" i="0" sz="2000" u="none" cap="none" strike="noStrike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19"/>
          <p:cNvSpPr/>
          <p:nvPr/>
        </p:nvSpPr>
        <p:spPr>
          <a:xfrm>
            <a:off x="8165303" y="4055571"/>
            <a:ext cx="320863" cy="324232"/>
          </a:xfrm>
          <a:custGeom>
            <a:rect b="b" l="l" r="r" t="t"/>
            <a:pathLst>
              <a:path extrusionOk="0" h="196207" w="194168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5" name="Google Shape;2995;p19"/>
          <p:cNvSpPr txBox="1"/>
          <p:nvPr>
            <p:ph type="title"/>
          </p:nvPr>
        </p:nvSpPr>
        <p:spPr>
          <a:xfrm>
            <a:off x="338075" y="323737"/>
            <a:ext cx="76962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r>
              <a:rPr b="1" lang="en">
                <a:latin typeface="Arimo"/>
                <a:ea typeface="Arimo"/>
                <a:cs typeface="Arimo"/>
                <a:sym typeface="Arimo"/>
              </a:rPr>
              <a:t>Dataset</a:t>
            </a:r>
            <a:endParaRPr/>
          </a:p>
        </p:txBody>
      </p:sp>
      <p:pic>
        <p:nvPicPr>
          <p:cNvPr id="2996" name="Google Shape;299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475" y="912257"/>
            <a:ext cx="2550775" cy="16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7" name="Google Shape;299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74525" y="923862"/>
            <a:ext cx="2411650" cy="3655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8" name="Google Shape;299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36388" y="2943677"/>
            <a:ext cx="2512940" cy="164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9" name="Google Shape;299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9549" y="900644"/>
            <a:ext cx="2411645" cy="36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0" name="Google Shape;3000;p19"/>
          <p:cNvSpPr/>
          <p:nvPr/>
        </p:nvSpPr>
        <p:spPr>
          <a:xfrm>
            <a:off x="301625" y="4675925"/>
            <a:ext cx="2407500" cy="324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naheim"/>
                <a:ea typeface="Anaheim"/>
                <a:cs typeface="Anaheim"/>
                <a:sym typeface="Anaheim"/>
              </a:rPr>
              <a:t>Tinea Versicolor</a:t>
            </a:r>
            <a:endParaRPr b="0" i="0" sz="1400" u="none" cap="none" strike="noStrike">
              <a:solidFill>
                <a:srgbClr val="00000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001" name="Google Shape;3001;p19"/>
          <p:cNvSpPr txBox="1"/>
          <p:nvPr/>
        </p:nvSpPr>
        <p:spPr>
          <a:xfrm>
            <a:off x="4037625" y="2486100"/>
            <a:ext cx="268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wart</a:t>
            </a:r>
            <a:endParaRPr b="0" i="0" sz="900" u="none" cap="none" strike="noStrike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002" name="Google Shape;3002;p19"/>
          <p:cNvSpPr/>
          <p:nvPr/>
        </p:nvSpPr>
        <p:spPr>
          <a:xfrm>
            <a:off x="3136463" y="2636450"/>
            <a:ext cx="2512800" cy="23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naheim"/>
                <a:ea typeface="Anaheim"/>
                <a:cs typeface="Anaheim"/>
                <a:sym typeface="Anaheim"/>
              </a:rPr>
              <a:t>Wart</a:t>
            </a:r>
            <a:endParaRPr b="0" i="0" sz="1400" u="none" cap="none" strike="noStrike">
              <a:solidFill>
                <a:srgbClr val="00000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003" name="Google Shape;3003;p19"/>
          <p:cNvSpPr/>
          <p:nvPr/>
        </p:nvSpPr>
        <p:spPr>
          <a:xfrm>
            <a:off x="3155450" y="4663725"/>
            <a:ext cx="2512800" cy="23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naheim"/>
                <a:ea typeface="Anaheim"/>
                <a:cs typeface="Anaheim"/>
                <a:sym typeface="Anaheim"/>
              </a:rPr>
              <a:t>vasculalites tumour</a:t>
            </a:r>
            <a:endParaRPr b="0" i="0" sz="1400" u="none" cap="none" strike="noStrike">
              <a:solidFill>
                <a:srgbClr val="00000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004" name="Google Shape;3004;p19"/>
          <p:cNvSpPr/>
          <p:nvPr/>
        </p:nvSpPr>
        <p:spPr>
          <a:xfrm>
            <a:off x="6074500" y="4663725"/>
            <a:ext cx="2411700" cy="23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naheim"/>
                <a:ea typeface="Anaheim"/>
                <a:cs typeface="Anaheim"/>
                <a:sym typeface="Anaheim"/>
              </a:rPr>
              <a:t>vasculalities</a:t>
            </a:r>
            <a:endParaRPr b="0" i="0" sz="1400" u="none" cap="none" strike="noStrike">
              <a:solidFill>
                <a:srgbClr val="00000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20"/>
          <p:cNvSpPr txBox="1"/>
          <p:nvPr>
            <p:ph type="title"/>
          </p:nvPr>
        </p:nvSpPr>
        <p:spPr>
          <a:xfrm>
            <a:off x="475075" y="138849"/>
            <a:ext cx="76962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latin typeface="Arimo"/>
                <a:ea typeface="Arimo"/>
                <a:cs typeface="Arimo"/>
                <a:sym typeface="Arimo"/>
              </a:rPr>
              <a:t>Dataset </a:t>
            </a:r>
            <a:endParaRPr b="1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010" name="Google Shape;30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725" y="778150"/>
            <a:ext cx="7198551" cy="38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1" name="Google Shape;3011;p20"/>
          <p:cNvSpPr txBox="1"/>
          <p:nvPr/>
        </p:nvSpPr>
        <p:spPr>
          <a:xfrm>
            <a:off x="2329050" y="4591050"/>
            <a:ext cx="44859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Fig: Plot for the numbers of disease sample</a:t>
            </a:r>
            <a:endParaRPr b="0" i="0" sz="1400" u="none" cap="none" strike="noStrike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5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p21"/>
          <p:cNvSpPr txBox="1"/>
          <p:nvPr>
            <p:ph idx="1" type="body"/>
          </p:nvPr>
        </p:nvSpPr>
        <p:spPr>
          <a:xfrm>
            <a:off x="909000" y="1488350"/>
            <a:ext cx="7326000" cy="26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b="1" lang="en" sz="1400">
                <a:latin typeface="Poppins"/>
                <a:ea typeface="Poppins"/>
                <a:cs typeface="Poppins"/>
                <a:sym typeface="Poppins"/>
              </a:rPr>
              <a:t>Watermark problem which is having a great impact on model train accuracy and validation accuracy.</a:t>
            </a:r>
            <a:endParaRPr b="1"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b="1" lang="en" sz="1400">
                <a:latin typeface="Poppins"/>
                <a:ea typeface="Poppins"/>
                <a:cs typeface="Poppins"/>
                <a:sym typeface="Poppins"/>
              </a:rPr>
              <a:t>As convolution layers of  ImagenetB2 works for each pixel.</a:t>
            </a:r>
            <a:endParaRPr b="1"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b="1" lang="en" sz="1400">
                <a:latin typeface="Poppins"/>
                <a:ea typeface="Poppins"/>
                <a:cs typeface="Poppins"/>
                <a:sym typeface="Poppins"/>
              </a:rPr>
              <a:t>             </a:t>
            </a:r>
            <a:endParaRPr b="1"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17" name="Google Shape;3017;p21"/>
          <p:cNvSpPr txBox="1"/>
          <p:nvPr>
            <p:ph type="title"/>
          </p:nvPr>
        </p:nvSpPr>
        <p:spPr>
          <a:xfrm>
            <a:off x="338075" y="323737"/>
            <a:ext cx="76962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r>
              <a:rPr b="1" lang="en">
                <a:latin typeface="Arimo"/>
                <a:ea typeface="Arimo"/>
                <a:cs typeface="Arimo"/>
                <a:sym typeface="Arimo"/>
              </a:rPr>
              <a:t>Dilemma</a:t>
            </a:r>
            <a:endParaRPr/>
          </a:p>
        </p:txBody>
      </p:sp>
      <p:sp>
        <p:nvSpPr>
          <p:cNvPr id="3018" name="Google Shape;3018;p21"/>
          <p:cNvSpPr/>
          <p:nvPr/>
        </p:nvSpPr>
        <p:spPr>
          <a:xfrm>
            <a:off x="7326497" y="-644372"/>
            <a:ext cx="2187206" cy="2575530"/>
          </a:xfrm>
          <a:custGeom>
            <a:rect b="b" l="l" r="r" t="t"/>
            <a:pathLst>
              <a:path extrusionOk="0" h="58876" w="5001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2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Google Shape;3023;p22"/>
          <p:cNvSpPr txBox="1"/>
          <p:nvPr>
            <p:ph type="title"/>
          </p:nvPr>
        </p:nvSpPr>
        <p:spPr>
          <a:xfrm>
            <a:off x="723900" y="552449"/>
            <a:ext cx="76962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Earlier </a:t>
            </a:r>
            <a:r>
              <a:rPr lang="en"/>
              <a:t>Training</a:t>
            </a:r>
            <a:r>
              <a:rPr lang="en"/>
              <a:t> the model</a:t>
            </a:r>
            <a:endParaRPr/>
          </a:p>
        </p:txBody>
      </p:sp>
      <p:pic>
        <p:nvPicPr>
          <p:cNvPr id="3024" name="Google Shape;302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050" y="1375275"/>
            <a:ext cx="2406700" cy="2530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25" name="Google Shape;3025;p22"/>
          <p:cNvSpPr txBox="1"/>
          <p:nvPr/>
        </p:nvSpPr>
        <p:spPr>
          <a:xfrm>
            <a:off x="1029150" y="4089300"/>
            <a:ext cx="25305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Model Training(ImagenetB2)</a:t>
            </a:r>
            <a:endParaRPr b="1" i="0" sz="2100" u="none" cap="none" strike="noStrike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026" name="Google Shape;3026;p22"/>
          <p:cNvSpPr txBox="1"/>
          <p:nvPr/>
        </p:nvSpPr>
        <p:spPr>
          <a:xfrm>
            <a:off x="4584225" y="1659500"/>
            <a:ext cx="3974400" cy="18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learning_rate=1e-5</a:t>
            </a:r>
            <a:endParaRPr b="0" i="0" sz="2100" u="none" cap="none" strike="noStrike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Minimum Learning rate that the model will adjust to increase accuracy is 1e-7.</a:t>
            </a:r>
            <a:endParaRPr b="0" i="0" sz="2100" u="none" cap="none" strike="noStrike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23"/>
          <p:cNvSpPr txBox="1"/>
          <p:nvPr>
            <p:ph type="title"/>
          </p:nvPr>
        </p:nvSpPr>
        <p:spPr>
          <a:xfrm>
            <a:off x="723900" y="552449"/>
            <a:ext cx="7696200" cy="63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Completed </a:t>
            </a:r>
            <a:r>
              <a:rPr lang="en"/>
              <a:t>Training</a:t>
            </a:r>
            <a:endParaRPr/>
          </a:p>
        </p:txBody>
      </p:sp>
      <p:pic>
        <p:nvPicPr>
          <p:cNvPr id="3032" name="Google Shape;30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250" y="1356775"/>
            <a:ext cx="2915574" cy="2558149"/>
          </a:xfrm>
          <a:prstGeom prst="rect">
            <a:avLst/>
          </a:prstGeom>
          <a:noFill/>
          <a:ln>
            <a:noFill/>
          </a:ln>
        </p:spPr>
      </p:pic>
      <p:sp>
        <p:nvSpPr>
          <p:cNvPr id="3033" name="Google Shape;3033;p23"/>
          <p:cNvSpPr txBox="1"/>
          <p:nvPr/>
        </p:nvSpPr>
        <p:spPr>
          <a:xfrm>
            <a:off x="4763000" y="1618225"/>
            <a:ext cx="3657000" cy="21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My model has been trained . And now it is able to classify diseases properly</a:t>
            </a:r>
            <a:endParaRPr sz="21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7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p24"/>
          <p:cNvSpPr txBox="1"/>
          <p:nvPr>
            <p:ph type="title"/>
          </p:nvPr>
        </p:nvSpPr>
        <p:spPr>
          <a:xfrm>
            <a:off x="723900" y="552449"/>
            <a:ext cx="76962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Completed work</a:t>
            </a:r>
            <a:endParaRPr/>
          </a:p>
        </p:txBody>
      </p:sp>
      <p:sp>
        <p:nvSpPr>
          <p:cNvPr id="3039" name="Google Shape;3039;p24"/>
          <p:cNvSpPr txBox="1"/>
          <p:nvPr/>
        </p:nvSpPr>
        <p:spPr>
          <a:xfrm>
            <a:off x="3197263" y="2918000"/>
            <a:ext cx="28743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040" name="Google Shape;3040;p24"/>
          <p:cNvSpPr txBox="1"/>
          <p:nvPr/>
        </p:nvSpPr>
        <p:spPr>
          <a:xfrm>
            <a:off x="5074475" y="3003800"/>
            <a:ext cx="28743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041" name="Google Shape;3041;p24"/>
          <p:cNvSpPr txBox="1"/>
          <p:nvPr/>
        </p:nvSpPr>
        <p:spPr>
          <a:xfrm>
            <a:off x="914288" y="3003800"/>
            <a:ext cx="27093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042" name="Google Shape;3042;p24"/>
          <p:cNvSpPr txBox="1"/>
          <p:nvPr/>
        </p:nvSpPr>
        <p:spPr>
          <a:xfrm>
            <a:off x="6170175" y="2918000"/>
            <a:ext cx="24756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043" name="Google Shape;30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50" y="1296700"/>
            <a:ext cx="6238875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gant Workplan by Slidesgo">
  <a:themeElements>
    <a:clrScheme name="Elegant Workplan by Slidesgo">
      <a:dk1>
        <a:srgbClr val="1C343C"/>
      </a:dk1>
      <a:lt1>
        <a:srgbClr val="F0EBE4"/>
      </a:lt1>
      <a:dk2>
        <a:srgbClr val="4C6A78"/>
      </a:dk2>
      <a:lt2>
        <a:srgbClr val="A7B3B2"/>
      </a:lt2>
      <a:accent1>
        <a:srgbClr val="E0B4A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